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411" r:id="rId2"/>
    <p:sldId id="34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BADF80-1055-45AA-A8A0-068FB858684E}" v="6" dt="2025-05-12T15:09:57.0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1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dy Graham" userId="99a7a82463f6caf2" providerId="LiveId" clId="{1ABADF80-1055-45AA-A8A0-068FB858684E}"/>
    <pc:docChg chg="modSld">
      <pc:chgData name="Mandy Graham" userId="99a7a82463f6caf2" providerId="LiveId" clId="{1ABADF80-1055-45AA-A8A0-068FB858684E}" dt="2025-05-12T15:09:57.092" v="4"/>
      <pc:docMkLst>
        <pc:docMk/>
      </pc:docMkLst>
      <pc:sldChg chg="addSp delSp modSp modTransition modAnim">
        <pc:chgData name="Mandy Graham" userId="99a7a82463f6caf2" providerId="LiveId" clId="{1ABADF80-1055-45AA-A8A0-068FB858684E}" dt="2025-05-12T15:09:57.092" v="4"/>
        <pc:sldMkLst>
          <pc:docMk/>
          <pc:sldMk cId="2967064205" sldId="343"/>
        </pc:sldMkLst>
        <pc:picChg chg="add del mod">
          <ac:chgData name="Mandy Graham" userId="99a7a82463f6caf2" providerId="LiveId" clId="{1ABADF80-1055-45AA-A8A0-068FB858684E}" dt="2025-05-12T15:05:10.494" v="3"/>
          <ac:picMkLst>
            <pc:docMk/>
            <pc:sldMk cId="2967064205" sldId="343"/>
            <ac:picMk id="8" creationId="{D48DB204-2D4D-A443-77E2-99D1364E097B}"/>
          </ac:picMkLst>
        </pc:picChg>
        <pc:picChg chg="add mod">
          <ac:chgData name="Mandy Graham" userId="99a7a82463f6caf2" providerId="LiveId" clId="{1ABADF80-1055-45AA-A8A0-068FB858684E}" dt="2025-05-12T15:09:57.092" v="4"/>
          <ac:picMkLst>
            <pc:docMk/>
            <pc:sldMk cId="2967064205" sldId="343"/>
            <ac:picMk id="16" creationId="{A072849D-B9F6-8F0C-B780-19D29EA31B88}"/>
          </ac:picMkLst>
        </pc:picChg>
      </pc:sldChg>
      <pc:sldChg chg="addSp modSp">
        <pc:chgData name="Mandy Graham" userId="99a7a82463f6caf2" providerId="LiveId" clId="{1ABADF80-1055-45AA-A8A0-068FB858684E}" dt="2025-05-12T15:02:19.196" v="0"/>
        <pc:sldMkLst>
          <pc:docMk/>
          <pc:sldMk cId="2892299709" sldId="411"/>
        </pc:sldMkLst>
        <pc:picChg chg="add mod">
          <ac:chgData name="Mandy Graham" userId="99a7a82463f6caf2" providerId="LiveId" clId="{1ABADF80-1055-45AA-A8A0-068FB858684E}" dt="2025-05-12T15:02:19.196" v="0"/>
          <ac:picMkLst>
            <pc:docMk/>
            <pc:sldMk cId="2892299709" sldId="411"/>
            <ac:picMk id="6" creationId="{7F50E528-EE00-E57C-D434-3109E7499A30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E83E03-6821-4DF7-9B28-B0C862A9371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2" csCatId="colorful" phldr="1"/>
      <dgm:spPr/>
      <dgm:t>
        <a:bodyPr/>
        <a:lstStyle/>
        <a:p>
          <a:endParaRPr lang="en-US"/>
        </a:p>
      </dgm:t>
    </dgm:pt>
    <dgm:pt modelId="{4BCB2B35-862B-45AA-AF73-E701236D3830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Occupational therapy interventions are often difficult to measure (Nayar and Stanley, 2024)</a:t>
          </a:r>
          <a:endParaRPr lang="en-US" dirty="0"/>
        </a:p>
      </dgm:t>
    </dgm:pt>
    <dgm:pt modelId="{2F36F032-C0CD-45FF-B7DF-39C46903ECD4}" type="parTrans" cxnId="{471AEAA9-8CFA-4BA2-8B1D-3B3C5DE8B8E8}">
      <dgm:prSet/>
      <dgm:spPr/>
      <dgm:t>
        <a:bodyPr/>
        <a:lstStyle/>
        <a:p>
          <a:endParaRPr lang="en-US"/>
        </a:p>
      </dgm:t>
    </dgm:pt>
    <dgm:pt modelId="{2D69D7AC-B59C-474B-8230-4C48ECAF7AF0}" type="sibTrans" cxnId="{471AEAA9-8CFA-4BA2-8B1D-3B3C5DE8B8E8}">
      <dgm:prSet/>
      <dgm:spPr/>
      <dgm:t>
        <a:bodyPr/>
        <a:lstStyle/>
        <a:p>
          <a:endParaRPr lang="en-US"/>
        </a:p>
      </dgm:t>
    </dgm:pt>
    <dgm:pt modelId="{A47CB70E-0C7B-4E3C-9B80-0120DF0C88EB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Refining research ideas given the complexity of practice (Gustafsson et al., 2014; Pentland </a:t>
          </a:r>
          <a:r>
            <a:rPr lang="en-GB" i="0" dirty="0"/>
            <a:t>et al., </a:t>
          </a:r>
          <a:r>
            <a:rPr lang="en-GB" dirty="0"/>
            <a:t>2018)</a:t>
          </a:r>
          <a:endParaRPr lang="en-US" dirty="0"/>
        </a:p>
      </dgm:t>
    </dgm:pt>
    <dgm:pt modelId="{1EC6B2B5-DB35-42C4-BC85-201F47A8025D}" type="parTrans" cxnId="{7CD10CA2-DD6C-4A1E-8FA2-28BEBF221118}">
      <dgm:prSet/>
      <dgm:spPr/>
      <dgm:t>
        <a:bodyPr/>
        <a:lstStyle/>
        <a:p>
          <a:endParaRPr lang="en-US"/>
        </a:p>
      </dgm:t>
    </dgm:pt>
    <dgm:pt modelId="{C538AEEA-BAFA-4E48-998D-F289B731EAAE}" type="sibTrans" cxnId="{7CD10CA2-DD6C-4A1E-8FA2-28BEBF221118}">
      <dgm:prSet/>
      <dgm:spPr/>
      <dgm:t>
        <a:bodyPr/>
        <a:lstStyle/>
        <a:p>
          <a:endParaRPr lang="en-US"/>
        </a:p>
      </dgm:t>
    </dgm:pt>
    <dgm:pt modelId="{2F0905B9-74BF-42BB-9208-ACB1D7D771F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Funding and time for dissemination of research </a:t>
          </a:r>
          <a:endParaRPr lang="en-US" dirty="0"/>
        </a:p>
      </dgm:t>
    </dgm:pt>
    <dgm:pt modelId="{9A6DEE05-8F7F-41DD-B7C7-6740C84AC9F5}" type="parTrans" cxnId="{08FFC85D-9580-4D12-B311-3C483466EBB0}">
      <dgm:prSet/>
      <dgm:spPr/>
      <dgm:t>
        <a:bodyPr/>
        <a:lstStyle/>
        <a:p>
          <a:endParaRPr lang="en-US"/>
        </a:p>
      </dgm:t>
    </dgm:pt>
    <dgm:pt modelId="{A00C52D1-513A-4347-9BDD-1231683E3D74}" type="sibTrans" cxnId="{08FFC85D-9580-4D12-B311-3C483466EBB0}">
      <dgm:prSet/>
      <dgm:spPr/>
      <dgm:t>
        <a:bodyPr/>
        <a:lstStyle/>
        <a:p>
          <a:endParaRPr lang="en-US"/>
        </a:p>
      </dgm:t>
    </dgm:pt>
    <dgm:pt modelId="{C5BF6A20-3B78-4C09-99BD-1A6C4E3756D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Education and training around development of research skills can be costly and often requires a big commitment </a:t>
          </a:r>
          <a:endParaRPr lang="en-US" dirty="0"/>
        </a:p>
      </dgm:t>
    </dgm:pt>
    <dgm:pt modelId="{6486745C-A7AC-4B37-A5B6-CFFFFEB8E864}" type="parTrans" cxnId="{CAC2FE51-92C3-4689-BC15-ED0F75BBF354}">
      <dgm:prSet/>
      <dgm:spPr/>
      <dgm:t>
        <a:bodyPr/>
        <a:lstStyle/>
        <a:p>
          <a:endParaRPr lang="en-US"/>
        </a:p>
      </dgm:t>
    </dgm:pt>
    <dgm:pt modelId="{6E1FAB17-EC6B-4B0A-B042-1F0AF3302AA0}" type="sibTrans" cxnId="{CAC2FE51-92C3-4689-BC15-ED0F75BBF354}">
      <dgm:prSet/>
      <dgm:spPr/>
      <dgm:t>
        <a:bodyPr/>
        <a:lstStyle/>
        <a:p>
          <a:endParaRPr lang="en-US"/>
        </a:p>
      </dgm:t>
    </dgm:pt>
    <dgm:pt modelId="{275187DE-3EBD-4319-A9AE-E803B0EFF49B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Applying for grants and funding can be time consuming</a:t>
          </a:r>
        </a:p>
      </dgm:t>
    </dgm:pt>
    <dgm:pt modelId="{097EC92C-A9CD-4C41-8E02-E95BC1B9ACF1}" type="parTrans" cxnId="{0F7D3568-6A34-4CEA-9382-EE5B69361B8D}">
      <dgm:prSet/>
      <dgm:spPr/>
      <dgm:t>
        <a:bodyPr/>
        <a:lstStyle/>
        <a:p>
          <a:endParaRPr lang="en-GB"/>
        </a:p>
      </dgm:t>
    </dgm:pt>
    <dgm:pt modelId="{21ABAC2D-AC0C-4F03-ABBF-C11166CD1B1C}" type="sibTrans" cxnId="{0F7D3568-6A34-4CEA-9382-EE5B69361B8D}">
      <dgm:prSet/>
      <dgm:spPr/>
      <dgm:t>
        <a:bodyPr/>
        <a:lstStyle/>
        <a:p>
          <a:endParaRPr lang="en-GB"/>
        </a:p>
      </dgm:t>
    </dgm:pt>
    <dgm:pt modelId="{88312424-CBB9-4A6D-A7FF-DA2CA49F34C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Lack of time to search for evidence </a:t>
          </a:r>
          <a:r>
            <a:rPr lang="en-US" dirty="0"/>
            <a:t>(Thomas et al., 2021)</a:t>
          </a:r>
          <a:r>
            <a:rPr lang="en-GB" dirty="0"/>
            <a:t> </a:t>
          </a:r>
        </a:p>
      </dgm:t>
    </dgm:pt>
    <dgm:pt modelId="{E4664770-091C-4891-86C5-ADE913C0A7FD}" type="parTrans" cxnId="{A2BFA017-0994-47D1-A829-4371AFF64E68}">
      <dgm:prSet/>
      <dgm:spPr/>
      <dgm:t>
        <a:bodyPr/>
        <a:lstStyle/>
        <a:p>
          <a:endParaRPr lang="en-GB"/>
        </a:p>
      </dgm:t>
    </dgm:pt>
    <dgm:pt modelId="{E97C0A1D-9453-45F0-9790-64CF3C8BD12E}" type="sibTrans" cxnId="{A2BFA017-0994-47D1-A829-4371AFF64E68}">
      <dgm:prSet/>
      <dgm:spPr/>
      <dgm:t>
        <a:bodyPr/>
        <a:lstStyle/>
        <a:p>
          <a:endParaRPr lang="en-GB"/>
        </a:p>
      </dgm:t>
    </dgm:pt>
    <dgm:pt modelId="{FFF5C727-85D2-4F4F-8F0E-025496DDB4A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Lack of knowledge, skills and confidence (Buchanan et al., 2016)</a:t>
          </a:r>
          <a:endParaRPr lang="en-GB" dirty="0"/>
        </a:p>
      </dgm:t>
    </dgm:pt>
    <dgm:pt modelId="{E0461635-1F56-4480-82B7-EA04C2EFD918}" type="parTrans" cxnId="{96CA72DF-DC57-423D-95E4-E927D37E84DD}">
      <dgm:prSet/>
      <dgm:spPr/>
      <dgm:t>
        <a:bodyPr/>
        <a:lstStyle/>
        <a:p>
          <a:endParaRPr lang="en-GB"/>
        </a:p>
      </dgm:t>
    </dgm:pt>
    <dgm:pt modelId="{0FAD2970-3FB5-4144-9955-61BE85D422BE}" type="sibTrans" cxnId="{96CA72DF-DC57-423D-95E4-E927D37E84DD}">
      <dgm:prSet/>
      <dgm:spPr/>
      <dgm:t>
        <a:bodyPr/>
        <a:lstStyle/>
        <a:p>
          <a:endParaRPr lang="en-GB"/>
        </a:p>
      </dgm:t>
    </dgm:pt>
    <dgm:pt modelId="{C4F411F1-39AC-417C-805B-5FD1DA72686C}" type="pres">
      <dgm:prSet presAssocID="{21E83E03-6821-4DF7-9B28-B0C862A9371F}" presName="root" presStyleCnt="0">
        <dgm:presLayoutVars>
          <dgm:dir/>
          <dgm:resizeHandles val="exact"/>
        </dgm:presLayoutVars>
      </dgm:prSet>
      <dgm:spPr/>
    </dgm:pt>
    <dgm:pt modelId="{4DD2DF55-D519-48F0-9A30-0B2189DCB59F}" type="pres">
      <dgm:prSet presAssocID="{88312424-CBB9-4A6D-A7FF-DA2CA49F34C5}" presName="compNode" presStyleCnt="0"/>
      <dgm:spPr/>
    </dgm:pt>
    <dgm:pt modelId="{DE355FA0-D220-4C6E-A28F-4337BE85A637}" type="pres">
      <dgm:prSet presAssocID="{88312424-CBB9-4A6D-A7FF-DA2CA49F34C5}" presName="bgRect" presStyleLbl="bgShp" presStyleIdx="0" presStyleCnt="7"/>
      <dgm:spPr/>
    </dgm:pt>
    <dgm:pt modelId="{8D3537F6-8D80-409C-B91C-AD2199A7E8AA}" type="pres">
      <dgm:prSet presAssocID="{88312424-CBB9-4A6D-A7FF-DA2CA49F34C5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larm clock with solid fill"/>
        </a:ext>
      </dgm:extLst>
    </dgm:pt>
    <dgm:pt modelId="{4340C130-4563-4182-B30B-80948E415BD8}" type="pres">
      <dgm:prSet presAssocID="{88312424-CBB9-4A6D-A7FF-DA2CA49F34C5}" presName="spaceRect" presStyleCnt="0"/>
      <dgm:spPr/>
    </dgm:pt>
    <dgm:pt modelId="{41A57E63-2BBA-4017-9B94-C9E8EA1612BD}" type="pres">
      <dgm:prSet presAssocID="{88312424-CBB9-4A6D-A7FF-DA2CA49F34C5}" presName="parTx" presStyleLbl="revTx" presStyleIdx="0" presStyleCnt="7">
        <dgm:presLayoutVars>
          <dgm:chMax val="0"/>
          <dgm:chPref val="0"/>
        </dgm:presLayoutVars>
      </dgm:prSet>
      <dgm:spPr/>
    </dgm:pt>
    <dgm:pt modelId="{C05F8905-DC2B-4864-9904-96D822E6AF45}" type="pres">
      <dgm:prSet presAssocID="{E97C0A1D-9453-45F0-9790-64CF3C8BD12E}" presName="sibTrans" presStyleCnt="0"/>
      <dgm:spPr/>
    </dgm:pt>
    <dgm:pt modelId="{9F914DD4-BA75-4AA5-891A-135BEF44CF3D}" type="pres">
      <dgm:prSet presAssocID="{FFF5C727-85D2-4F4F-8F0E-025496DDB4A6}" presName="compNode" presStyleCnt="0"/>
      <dgm:spPr/>
    </dgm:pt>
    <dgm:pt modelId="{D6FB6E0B-4D04-468D-8477-ADDA2CC98D4B}" type="pres">
      <dgm:prSet presAssocID="{FFF5C727-85D2-4F4F-8F0E-025496DDB4A6}" presName="bgRect" presStyleLbl="bgShp" presStyleIdx="1" presStyleCnt="7"/>
      <dgm:spPr/>
    </dgm:pt>
    <dgm:pt modelId="{3A4E53CD-4B40-4B4A-AF90-FC63E6168E38}" type="pres">
      <dgm:prSet presAssocID="{FFF5C727-85D2-4F4F-8F0E-025496DDB4A6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rytelling with solid fill"/>
        </a:ext>
      </dgm:extLst>
    </dgm:pt>
    <dgm:pt modelId="{FF772A7D-7B08-4AD8-8030-4330DE329F82}" type="pres">
      <dgm:prSet presAssocID="{FFF5C727-85D2-4F4F-8F0E-025496DDB4A6}" presName="spaceRect" presStyleCnt="0"/>
      <dgm:spPr/>
    </dgm:pt>
    <dgm:pt modelId="{EC965624-4F4F-4BAF-8A28-EC8207F363A0}" type="pres">
      <dgm:prSet presAssocID="{FFF5C727-85D2-4F4F-8F0E-025496DDB4A6}" presName="parTx" presStyleLbl="revTx" presStyleIdx="1" presStyleCnt="7">
        <dgm:presLayoutVars>
          <dgm:chMax val="0"/>
          <dgm:chPref val="0"/>
        </dgm:presLayoutVars>
      </dgm:prSet>
      <dgm:spPr/>
    </dgm:pt>
    <dgm:pt modelId="{265188A6-3AF4-4457-B397-CE003A25E97C}" type="pres">
      <dgm:prSet presAssocID="{0FAD2970-3FB5-4144-9955-61BE85D422BE}" presName="sibTrans" presStyleCnt="0"/>
      <dgm:spPr/>
    </dgm:pt>
    <dgm:pt modelId="{05ADE07B-3AEC-4929-A07F-2C7B87FCFFD1}" type="pres">
      <dgm:prSet presAssocID="{275187DE-3EBD-4319-A9AE-E803B0EFF49B}" presName="compNode" presStyleCnt="0"/>
      <dgm:spPr/>
    </dgm:pt>
    <dgm:pt modelId="{8C7F7D0F-493A-4850-8D2D-07EAC0133696}" type="pres">
      <dgm:prSet presAssocID="{275187DE-3EBD-4319-A9AE-E803B0EFF49B}" presName="bgRect" presStyleLbl="bgShp" presStyleIdx="2" presStyleCnt="7"/>
      <dgm:spPr/>
    </dgm:pt>
    <dgm:pt modelId="{35AAD885-C5BB-4F8E-AB7C-E10FC6DB5F87}" type="pres">
      <dgm:prSet presAssocID="{275187DE-3EBD-4319-A9AE-E803B0EFF49B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ins with solid fill"/>
        </a:ext>
      </dgm:extLst>
    </dgm:pt>
    <dgm:pt modelId="{6152FCB5-442B-4B3B-8C09-BCAD2FE4EAD2}" type="pres">
      <dgm:prSet presAssocID="{275187DE-3EBD-4319-A9AE-E803B0EFF49B}" presName="spaceRect" presStyleCnt="0"/>
      <dgm:spPr/>
    </dgm:pt>
    <dgm:pt modelId="{A38E9041-3810-463E-9947-27892577FDEC}" type="pres">
      <dgm:prSet presAssocID="{275187DE-3EBD-4319-A9AE-E803B0EFF49B}" presName="parTx" presStyleLbl="revTx" presStyleIdx="2" presStyleCnt="7">
        <dgm:presLayoutVars>
          <dgm:chMax val="0"/>
          <dgm:chPref val="0"/>
        </dgm:presLayoutVars>
      </dgm:prSet>
      <dgm:spPr/>
    </dgm:pt>
    <dgm:pt modelId="{F25ACEF7-DD71-4A94-9F0B-73F08D0C7219}" type="pres">
      <dgm:prSet presAssocID="{21ABAC2D-AC0C-4F03-ABBF-C11166CD1B1C}" presName="sibTrans" presStyleCnt="0"/>
      <dgm:spPr/>
    </dgm:pt>
    <dgm:pt modelId="{07A8E20E-14B3-4426-8684-96A04D5A9F08}" type="pres">
      <dgm:prSet presAssocID="{4BCB2B35-862B-45AA-AF73-E701236D3830}" presName="compNode" presStyleCnt="0"/>
      <dgm:spPr/>
    </dgm:pt>
    <dgm:pt modelId="{D75BC953-D5B6-468C-8313-7AB5441AB669}" type="pres">
      <dgm:prSet presAssocID="{4BCB2B35-862B-45AA-AF73-E701236D3830}" presName="bgRect" presStyleLbl="bgShp" presStyleIdx="3" presStyleCnt="7"/>
      <dgm:spPr/>
    </dgm:pt>
    <dgm:pt modelId="{E0DAB699-6AC3-47BB-AE2B-ED425237894F}" type="pres">
      <dgm:prSet presAssocID="{4BCB2B35-862B-45AA-AF73-E701236D3830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lterations &amp; Tailoring with solid fill"/>
        </a:ext>
      </dgm:extLst>
    </dgm:pt>
    <dgm:pt modelId="{52F57394-DFBA-4481-A08D-0D397DFE480A}" type="pres">
      <dgm:prSet presAssocID="{4BCB2B35-862B-45AA-AF73-E701236D3830}" presName="spaceRect" presStyleCnt="0"/>
      <dgm:spPr/>
    </dgm:pt>
    <dgm:pt modelId="{6DBC6037-15E9-4587-A52B-E42FA6936762}" type="pres">
      <dgm:prSet presAssocID="{4BCB2B35-862B-45AA-AF73-E701236D3830}" presName="parTx" presStyleLbl="revTx" presStyleIdx="3" presStyleCnt="7">
        <dgm:presLayoutVars>
          <dgm:chMax val="0"/>
          <dgm:chPref val="0"/>
        </dgm:presLayoutVars>
      </dgm:prSet>
      <dgm:spPr/>
    </dgm:pt>
    <dgm:pt modelId="{A6A052CE-5367-4D2B-8785-64411C5C2FE7}" type="pres">
      <dgm:prSet presAssocID="{2D69D7AC-B59C-474B-8230-4C48ECAF7AF0}" presName="sibTrans" presStyleCnt="0"/>
      <dgm:spPr/>
    </dgm:pt>
    <dgm:pt modelId="{CB5B4D06-BD6A-4499-835E-EAF852DEC5C4}" type="pres">
      <dgm:prSet presAssocID="{A47CB70E-0C7B-4E3C-9B80-0120DF0C88EB}" presName="compNode" presStyleCnt="0"/>
      <dgm:spPr/>
    </dgm:pt>
    <dgm:pt modelId="{53030C4E-CDCD-4B89-A58B-109CB704F391}" type="pres">
      <dgm:prSet presAssocID="{A47CB70E-0C7B-4E3C-9B80-0120DF0C88EB}" presName="bgRect" presStyleLbl="bgShp" presStyleIdx="4" presStyleCnt="7"/>
      <dgm:spPr/>
    </dgm:pt>
    <dgm:pt modelId="{3E57C93D-8B49-40C5-9204-D339A3385668}" type="pres">
      <dgm:prSet presAssocID="{A47CB70E-0C7B-4E3C-9B80-0120DF0C88EB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Brainstorm"/>
        </a:ext>
      </dgm:extLst>
    </dgm:pt>
    <dgm:pt modelId="{CF455D89-757A-45D1-96D4-C3CE349F5C1C}" type="pres">
      <dgm:prSet presAssocID="{A47CB70E-0C7B-4E3C-9B80-0120DF0C88EB}" presName="spaceRect" presStyleCnt="0"/>
      <dgm:spPr/>
    </dgm:pt>
    <dgm:pt modelId="{A7375D8F-0AC2-4EC1-923F-7B646BA6129F}" type="pres">
      <dgm:prSet presAssocID="{A47CB70E-0C7B-4E3C-9B80-0120DF0C88EB}" presName="parTx" presStyleLbl="revTx" presStyleIdx="4" presStyleCnt="7">
        <dgm:presLayoutVars>
          <dgm:chMax val="0"/>
          <dgm:chPref val="0"/>
        </dgm:presLayoutVars>
      </dgm:prSet>
      <dgm:spPr/>
    </dgm:pt>
    <dgm:pt modelId="{0C8CB7E1-5C81-4607-B1B5-A874F87B24BE}" type="pres">
      <dgm:prSet presAssocID="{C538AEEA-BAFA-4E48-998D-F289B731EAAE}" presName="sibTrans" presStyleCnt="0"/>
      <dgm:spPr/>
    </dgm:pt>
    <dgm:pt modelId="{30FCEA67-E321-443C-A426-0298F751A031}" type="pres">
      <dgm:prSet presAssocID="{2F0905B9-74BF-42BB-9208-ACB1D7D771FF}" presName="compNode" presStyleCnt="0"/>
      <dgm:spPr/>
    </dgm:pt>
    <dgm:pt modelId="{94906C07-6A97-4075-B1FD-6F70202531DC}" type="pres">
      <dgm:prSet presAssocID="{2F0905B9-74BF-42BB-9208-ACB1D7D771FF}" presName="bgRect" presStyleLbl="bgShp" presStyleIdx="5" presStyleCnt="7"/>
      <dgm:spPr/>
    </dgm:pt>
    <dgm:pt modelId="{F204CA5C-935E-4D5D-9714-A8253E4F07D0}" type="pres">
      <dgm:prSet presAssocID="{2F0905B9-74BF-42BB-9208-ACB1D7D771FF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clamation mark with solid fill"/>
        </a:ext>
      </dgm:extLst>
    </dgm:pt>
    <dgm:pt modelId="{65874FB7-D1A7-4CA8-BFA1-3530A55261E2}" type="pres">
      <dgm:prSet presAssocID="{2F0905B9-74BF-42BB-9208-ACB1D7D771FF}" presName="spaceRect" presStyleCnt="0"/>
      <dgm:spPr/>
    </dgm:pt>
    <dgm:pt modelId="{344D9478-6902-44FE-BB4F-E2B5BD905D01}" type="pres">
      <dgm:prSet presAssocID="{2F0905B9-74BF-42BB-9208-ACB1D7D771FF}" presName="parTx" presStyleLbl="revTx" presStyleIdx="5" presStyleCnt="7">
        <dgm:presLayoutVars>
          <dgm:chMax val="0"/>
          <dgm:chPref val="0"/>
        </dgm:presLayoutVars>
      </dgm:prSet>
      <dgm:spPr/>
    </dgm:pt>
    <dgm:pt modelId="{97075703-928D-47D0-9E62-0FCD1F0180B5}" type="pres">
      <dgm:prSet presAssocID="{A00C52D1-513A-4347-9BDD-1231683E3D74}" presName="sibTrans" presStyleCnt="0"/>
      <dgm:spPr/>
    </dgm:pt>
    <dgm:pt modelId="{7BA60BF3-1BB7-4A31-B790-2F24C42EF423}" type="pres">
      <dgm:prSet presAssocID="{C5BF6A20-3B78-4C09-99BD-1A6C4E3756DD}" presName="compNode" presStyleCnt="0"/>
      <dgm:spPr/>
    </dgm:pt>
    <dgm:pt modelId="{250A0EFD-50D7-47B2-BE9B-AF68E471743A}" type="pres">
      <dgm:prSet presAssocID="{C5BF6A20-3B78-4C09-99BD-1A6C4E3756DD}" presName="bgRect" presStyleLbl="bgShp" presStyleIdx="6" presStyleCnt="7"/>
      <dgm:spPr/>
    </dgm:pt>
    <dgm:pt modelId="{B4A539DD-E77D-48AB-AED3-01BA2593EAB2}" type="pres">
      <dgm:prSet presAssocID="{C5BF6A20-3B78-4C09-99BD-1A6C4E3756DD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C0AFCB7C-D52B-4D91-AADF-A442DC9E4199}" type="pres">
      <dgm:prSet presAssocID="{C5BF6A20-3B78-4C09-99BD-1A6C4E3756DD}" presName="spaceRect" presStyleCnt="0"/>
      <dgm:spPr/>
    </dgm:pt>
    <dgm:pt modelId="{8B0EA6C6-DCBF-4130-9D99-1E42B60A2E3D}" type="pres">
      <dgm:prSet presAssocID="{C5BF6A20-3B78-4C09-99BD-1A6C4E3756DD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A2BFA017-0994-47D1-A829-4371AFF64E68}" srcId="{21E83E03-6821-4DF7-9B28-B0C862A9371F}" destId="{88312424-CBB9-4A6D-A7FF-DA2CA49F34C5}" srcOrd="0" destOrd="0" parTransId="{E4664770-091C-4891-86C5-ADE913C0A7FD}" sibTransId="{E97C0A1D-9453-45F0-9790-64CF3C8BD12E}"/>
    <dgm:cxn modelId="{677A6422-9D7C-44AE-9F9D-3EC33EB9E25E}" type="presOf" srcId="{FFF5C727-85D2-4F4F-8F0E-025496DDB4A6}" destId="{EC965624-4F4F-4BAF-8A28-EC8207F363A0}" srcOrd="0" destOrd="0" presId="urn:microsoft.com/office/officeart/2018/2/layout/IconVerticalSolidList"/>
    <dgm:cxn modelId="{08FFC85D-9580-4D12-B311-3C483466EBB0}" srcId="{21E83E03-6821-4DF7-9B28-B0C862A9371F}" destId="{2F0905B9-74BF-42BB-9208-ACB1D7D771FF}" srcOrd="5" destOrd="0" parTransId="{9A6DEE05-8F7F-41DD-B7C7-6740C84AC9F5}" sibTransId="{A00C52D1-513A-4347-9BDD-1231683E3D74}"/>
    <dgm:cxn modelId="{92E59962-6DCA-4FA1-896C-4B67037200A6}" type="presOf" srcId="{4BCB2B35-862B-45AA-AF73-E701236D3830}" destId="{6DBC6037-15E9-4587-A52B-E42FA6936762}" srcOrd="0" destOrd="0" presId="urn:microsoft.com/office/officeart/2018/2/layout/IconVerticalSolidList"/>
    <dgm:cxn modelId="{0F7D3568-6A34-4CEA-9382-EE5B69361B8D}" srcId="{21E83E03-6821-4DF7-9B28-B0C862A9371F}" destId="{275187DE-3EBD-4319-A9AE-E803B0EFF49B}" srcOrd="2" destOrd="0" parTransId="{097EC92C-A9CD-4C41-8E02-E95BC1B9ACF1}" sibTransId="{21ABAC2D-AC0C-4F03-ABBF-C11166CD1B1C}"/>
    <dgm:cxn modelId="{A74BEF6C-C950-4CB7-B0E7-10E6F0DCB952}" type="presOf" srcId="{21E83E03-6821-4DF7-9B28-B0C862A9371F}" destId="{C4F411F1-39AC-417C-805B-5FD1DA72686C}" srcOrd="0" destOrd="0" presId="urn:microsoft.com/office/officeart/2018/2/layout/IconVerticalSolidList"/>
    <dgm:cxn modelId="{86564E4D-24D1-45B3-9477-99D0A1720A58}" type="presOf" srcId="{2F0905B9-74BF-42BB-9208-ACB1D7D771FF}" destId="{344D9478-6902-44FE-BB4F-E2B5BD905D01}" srcOrd="0" destOrd="0" presId="urn:microsoft.com/office/officeart/2018/2/layout/IconVerticalSolidList"/>
    <dgm:cxn modelId="{587EA871-7C2D-4663-8B07-89D6E3A4C784}" type="presOf" srcId="{275187DE-3EBD-4319-A9AE-E803B0EFF49B}" destId="{A38E9041-3810-463E-9947-27892577FDEC}" srcOrd="0" destOrd="0" presId="urn:microsoft.com/office/officeart/2018/2/layout/IconVerticalSolidList"/>
    <dgm:cxn modelId="{CAC2FE51-92C3-4689-BC15-ED0F75BBF354}" srcId="{21E83E03-6821-4DF7-9B28-B0C862A9371F}" destId="{C5BF6A20-3B78-4C09-99BD-1A6C4E3756DD}" srcOrd="6" destOrd="0" parTransId="{6486745C-A7AC-4B37-A5B6-CFFFFEB8E864}" sibTransId="{6E1FAB17-EC6B-4B0A-B042-1F0AF3302AA0}"/>
    <dgm:cxn modelId="{CBB69D73-E75E-41FA-8AE9-6539C3A7E359}" type="presOf" srcId="{88312424-CBB9-4A6D-A7FF-DA2CA49F34C5}" destId="{41A57E63-2BBA-4017-9B94-C9E8EA1612BD}" srcOrd="0" destOrd="0" presId="urn:microsoft.com/office/officeart/2018/2/layout/IconVerticalSolidList"/>
    <dgm:cxn modelId="{7E10DF8C-D85F-44D5-8610-BA9B80CE84A3}" type="presOf" srcId="{C5BF6A20-3B78-4C09-99BD-1A6C4E3756DD}" destId="{8B0EA6C6-DCBF-4130-9D99-1E42B60A2E3D}" srcOrd="0" destOrd="0" presId="urn:microsoft.com/office/officeart/2018/2/layout/IconVerticalSolidList"/>
    <dgm:cxn modelId="{7CD10CA2-DD6C-4A1E-8FA2-28BEBF221118}" srcId="{21E83E03-6821-4DF7-9B28-B0C862A9371F}" destId="{A47CB70E-0C7B-4E3C-9B80-0120DF0C88EB}" srcOrd="4" destOrd="0" parTransId="{1EC6B2B5-DB35-42C4-BC85-201F47A8025D}" sibTransId="{C538AEEA-BAFA-4E48-998D-F289B731EAAE}"/>
    <dgm:cxn modelId="{471AEAA9-8CFA-4BA2-8B1D-3B3C5DE8B8E8}" srcId="{21E83E03-6821-4DF7-9B28-B0C862A9371F}" destId="{4BCB2B35-862B-45AA-AF73-E701236D3830}" srcOrd="3" destOrd="0" parTransId="{2F36F032-C0CD-45FF-B7DF-39C46903ECD4}" sibTransId="{2D69D7AC-B59C-474B-8230-4C48ECAF7AF0}"/>
    <dgm:cxn modelId="{96CA72DF-DC57-423D-95E4-E927D37E84DD}" srcId="{21E83E03-6821-4DF7-9B28-B0C862A9371F}" destId="{FFF5C727-85D2-4F4F-8F0E-025496DDB4A6}" srcOrd="1" destOrd="0" parTransId="{E0461635-1F56-4480-82B7-EA04C2EFD918}" sibTransId="{0FAD2970-3FB5-4144-9955-61BE85D422BE}"/>
    <dgm:cxn modelId="{00A198E8-1BD9-46CE-B0EB-C0B2CCCD840D}" type="presOf" srcId="{A47CB70E-0C7B-4E3C-9B80-0120DF0C88EB}" destId="{A7375D8F-0AC2-4EC1-923F-7B646BA6129F}" srcOrd="0" destOrd="0" presId="urn:microsoft.com/office/officeart/2018/2/layout/IconVerticalSolidList"/>
    <dgm:cxn modelId="{4B77B267-D1FA-4A4A-8785-005BB9810BD2}" type="presParOf" srcId="{C4F411F1-39AC-417C-805B-5FD1DA72686C}" destId="{4DD2DF55-D519-48F0-9A30-0B2189DCB59F}" srcOrd="0" destOrd="0" presId="urn:microsoft.com/office/officeart/2018/2/layout/IconVerticalSolidList"/>
    <dgm:cxn modelId="{D4B4F13B-096C-4CDE-B7B0-DA825B6A34BB}" type="presParOf" srcId="{4DD2DF55-D519-48F0-9A30-0B2189DCB59F}" destId="{DE355FA0-D220-4C6E-A28F-4337BE85A637}" srcOrd="0" destOrd="0" presId="urn:microsoft.com/office/officeart/2018/2/layout/IconVerticalSolidList"/>
    <dgm:cxn modelId="{EB13DAA2-B462-430B-ABE8-4F97955915BD}" type="presParOf" srcId="{4DD2DF55-D519-48F0-9A30-0B2189DCB59F}" destId="{8D3537F6-8D80-409C-B91C-AD2199A7E8AA}" srcOrd="1" destOrd="0" presId="urn:microsoft.com/office/officeart/2018/2/layout/IconVerticalSolidList"/>
    <dgm:cxn modelId="{3B8958A1-BCC3-4E55-B55D-3AB9098E19FE}" type="presParOf" srcId="{4DD2DF55-D519-48F0-9A30-0B2189DCB59F}" destId="{4340C130-4563-4182-B30B-80948E415BD8}" srcOrd="2" destOrd="0" presId="urn:microsoft.com/office/officeart/2018/2/layout/IconVerticalSolidList"/>
    <dgm:cxn modelId="{1BFCA7BA-9461-4DEC-B446-4E228395CE86}" type="presParOf" srcId="{4DD2DF55-D519-48F0-9A30-0B2189DCB59F}" destId="{41A57E63-2BBA-4017-9B94-C9E8EA1612BD}" srcOrd="3" destOrd="0" presId="urn:microsoft.com/office/officeart/2018/2/layout/IconVerticalSolidList"/>
    <dgm:cxn modelId="{EA2D681D-7810-4120-AC60-C6543AF46877}" type="presParOf" srcId="{C4F411F1-39AC-417C-805B-5FD1DA72686C}" destId="{C05F8905-DC2B-4864-9904-96D822E6AF45}" srcOrd="1" destOrd="0" presId="urn:microsoft.com/office/officeart/2018/2/layout/IconVerticalSolidList"/>
    <dgm:cxn modelId="{3D6DCF48-E6B8-45A4-8AA6-41D9D0FB897C}" type="presParOf" srcId="{C4F411F1-39AC-417C-805B-5FD1DA72686C}" destId="{9F914DD4-BA75-4AA5-891A-135BEF44CF3D}" srcOrd="2" destOrd="0" presId="urn:microsoft.com/office/officeart/2018/2/layout/IconVerticalSolidList"/>
    <dgm:cxn modelId="{140E2A89-9F1B-4063-B7BC-4DB83A801FBC}" type="presParOf" srcId="{9F914DD4-BA75-4AA5-891A-135BEF44CF3D}" destId="{D6FB6E0B-4D04-468D-8477-ADDA2CC98D4B}" srcOrd="0" destOrd="0" presId="urn:microsoft.com/office/officeart/2018/2/layout/IconVerticalSolidList"/>
    <dgm:cxn modelId="{2A0DB435-D8F0-4C7D-B9A5-F7FB685E6316}" type="presParOf" srcId="{9F914DD4-BA75-4AA5-891A-135BEF44CF3D}" destId="{3A4E53CD-4B40-4B4A-AF90-FC63E6168E38}" srcOrd="1" destOrd="0" presId="urn:microsoft.com/office/officeart/2018/2/layout/IconVerticalSolidList"/>
    <dgm:cxn modelId="{5FDFFBA1-6EB5-41D2-9BB4-AB048D0803DF}" type="presParOf" srcId="{9F914DD4-BA75-4AA5-891A-135BEF44CF3D}" destId="{FF772A7D-7B08-4AD8-8030-4330DE329F82}" srcOrd="2" destOrd="0" presId="urn:microsoft.com/office/officeart/2018/2/layout/IconVerticalSolidList"/>
    <dgm:cxn modelId="{F0079DA0-BA11-4FB8-B9A5-E02B76B23AD8}" type="presParOf" srcId="{9F914DD4-BA75-4AA5-891A-135BEF44CF3D}" destId="{EC965624-4F4F-4BAF-8A28-EC8207F363A0}" srcOrd="3" destOrd="0" presId="urn:microsoft.com/office/officeart/2018/2/layout/IconVerticalSolidList"/>
    <dgm:cxn modelId="{09FA0416-D36F-4B51-9F98-D99B3A3AA3E2}" type="presParOf" srcId="{C4F411F1-39AC-417C-805B-5FD1DA72686C}" destId="{265188A6-3AF4-4457-B397-CE003A25E97C}" srcOrd="3" destOrd="0" presId="urn:microsoft.com/office/officeart/2018/2/layout/IconVerticalSolidList"/>
    <dgm:cxn modelId="{C00A8766-AE55-467A-966B-ECC4AB05EDC3}" type="presParOf" srcId="{C4F411F1-39AC-417C-805B-5FD1DA72686C}" destId="{05ADE07B-3AEC-4929-A07F-2C7B87FCFFD1}" srcOrd="4" destOrd="0" presId="urn:microsoft.com/office/officeart/2018/2/layout/IconVerticalSolidList"/>
    <dgm:cxn modelId="{9FE1C901-BF7C-4355-A4CD-E801D693A918}" type="presParOf" srcId="{05ADE07B-3AEC-4929-A07F-2C7B87FCFFD1}" destId="{8C7F7D0F-493A-4850-8D2D-07EAC0133696}" srcOrd="0" destOrd="0" presId="urn:microsoft.com/office/officeart/2018/2/layout/IconVerticalSolidList"/>
    <dgm:cxn modelId="{1B14CB3D-971F-4271-B899-C9DE2AD3AC6D}" type="presParOf" srcId="{05ADE07B-3AEC-4929-A07F-2C7B87FCFFD1}" destId="{35AAD885-C5BB-4F8E-AB7C-E10FC6DB5F87}" srcOrd="1" destOrd="0" presId="urn:microsoft.com/office/officeart/2018/2/layout/IconVerticalSolidList"/>
    <dgm:cxn modelId="{58B3BA0A-219E-4038-9083-43F44356242C}" type="presParOf" srcId="{05ADE07B-3AEC-4929-A07F-2C7B87FCFFD1}" destId="{6152FCB5-442B-4B3B-8C09-BCAD2FE4EAD2}" srcOrd="2" destOrd="0" presId="urn:microsoft.com/office/officeart/2018/2/layout/IconVerticalSolidList"/>
    <dgm:cxn modelId="{B6DE52E6-E4B8-47CB-BA4B-F6E4627C4C96}" type="presParOf" srcId="{05ADE07B-3AEC-4929-A07F-2C7B87FCFFD1}" destId="{A38E9041-3810-463E-9947-27892577FDEC}" srcOrd="3" destOrd="0" presId="urn:microsoft.com/office/officeart/2018/2/layout/IconVerticalSolidList"/>
    <dgm:cxn modelId="{F76AA0B2-F88D-49EF-AD3B-FBC2488AFA98}" type="presParOf" srcId="{C4F411F1-39AC-417C-805B-5FD1DA72686C}" destId="{F25ACEF7-DD71-4A94-9F0B-73F08D0C7219}" srcOrd="5" destOrd="0" presId="urn:microsoft.com/office/officeart/2018/2/layout/IconVerticalSolidList"/>
    <dgm:cxn modelId="{BCBA515E-2423-4907-A0BA-438D5293DD76}" type="presParOf" srcId="{C4F411F1-39AC-417C-805B-5FD1DA72686C}" destId="{07A8E20E-14B3-4426-8684-96A04D5A9F08}" srcOrd="6" destOrd="0" presId="urn:microsoft.com/office/officeart/2018/2/layout/IconVerticalSolidList"/>
    <dgm:cxn modelId="{EB92A138-FC7D-4CBE-B161-66D848B97BD7}" type="presParOf" srcId="{07A8E20E-14B3-4426-8684-96A04D5A9F08}" destId="{D75BC953-D5B6-468C-8313-7AB5441AB669}" srcOrd="0" destOrd="0" presId="urn:microsoft.com/office/officeart/2018/2/layout/IconVerticalSolidList"/>
    <dgm:cxn modelId="{EC3DAF61-4ACA-4531-8CCC-9E47D5722AAB}" type="presParOf" srcId="{07A8E20E-14B3-4426-8684-96A04D5A9F08}" destId="{E0DAB699-6AC3-47BB-AE2B-ED425237894F}" srcOrd="1" destOrd="0" presId="urn:microsoft.com/office/officeart/2018/2/layout/IconVerticalSolidList"/>
    <dgm:cxn modelId="{54A90397-E257-4997-AC8C-62E7E0DBEC1B}" type="presParOf" srcId="{07A8E20E-14B3-4426-8684-96A04D5A9F08}" destId="{52F57394-DFBA-4481-A08D-0D397DFE480A}" srcOrd="2" destOrd="0" presId="urn:microsoft.com/office/officeart/2018/2/layout/IconVerticalSolidList"/>
    <dgm:cxn modelId="{CBB246A9-6261-47FA-BB33-F821E8D7CC55}" type="presParOf" srcId="{07A8E20E-14B3-4426-8684-96A04D5A9F08}" destId="{6DBC6037-15E9-4587-A52B-E42FA6936762}" srcOrd="3" destOrd="0" presId="urn:microsoft.com/office/officeart/2018/2/layout/IconVerticalSolidList"/>
    <dgm:cxn modelId="{67DF4127-C066-4694-9C6D-C52FB631D7E1}" type="presParOf" srcId="{C4F411F1-39AC-417C-805B-5FD1DA72686C}" destId="{A6A052CE-5367-4D2B-8785-64411C5C2FE7}" srcOrd="7" destOrd="0" presId="urn:microsoft.com/office/officeart/2018/2/layout/IconVerticalSolidList"/>
    <dgm:cxn modelId="{59A1ADE1-0DCE-4100-96C3-7652881FFE36}" type="presParOf" srcId="{C4F411F1-39AC-417C-805B-5FD1DA72686C}" destId="{CB5B4D06-BD6A-4499-835E-EAF852DEC5C4}" srcOrd="8" destOrd="0" presId="urn:microsoft.com/office/officeart/2018/2/layout/IconVerticalSolidList"/>
    <dgm:cxn modelId="{9C3FEF62-AF08-471C-8780-268BF608FE70}" type="presParOf" srcId="{CB5B4D06-BD6A-4499-835E-EAF852DEC5C4}" destId="{53030C4E-CDCD-4B89-A58B-109CB704F391}" srcOrd="0" destOrd="0" presId="urn:microsoft.com/office/officeart/2018/2/layout/IconVerticalSolidList"/>
    <dgm:cxn modelId="{832E8500-50C6-49EF-A75F-CF4AFF2AA409}" type="presParOf" srcId="{CB5B4D06-BD6A-4499-835E-EAF852DEC5C4}" destId="{3E57C93D-8B49-40C5-9204-D339A3385668}" srcOrd="1" destOrd="0" presId="urn:microsoft.com/office/officeart/2018/2/layout/IconVerticalSolidList"/>
    <dgm:cxn modelId="{5CAFF755-0623-4FE2-A153-5A1E744EAE1C}" type="presParOf" srcId="{CB5B4D06-BD6A-4499-835E-EAF852DEC5C4}" destId="{CF455D89-757A-45D1-96D4-C3CE349F5C1C}" srcOrd="2" destOrd="0" presId="urn:microsoft.com/office/officeart/2018/2/layout/IconVerticalSolidList"/>
    <dgm:cxn modelId="{4DE46579-5477-4617-9223-229111A59C0D}" type="presParOf" srcId="{CB5B4D06-BD6A-4499-835E-EAF852DEC5C4}" destId="{A7375D8F-0AC2-4EC1-923F-7B646BA6129F}" srcOrd="3" destOrd="0" presId="urn:microsoft.com/office/officeart/2018/2/layout/IconVerticalSolidList"/>
    <dgm:cxn modelId="{83EFABE0-AD3D-4E9E-AE23-FB4498817478}" type="presParOf" srcId="{C4F411F1-39AC-417C-805B-5FD1DA72686C}" destId="{0C8CB7E1-5C81-4607-B1B5-A874F87B24BE}" srcOrd="9" destOrd="0" presId="urn:microsoft.com/office/officeart/2018/2/layout/IconVerticalSolidList"/>
    <dgm:cxn modelId="{46C51DBF-1BF3-422B-BBD0-47982F656A7C}" type="presParOf" srcId="{C4F411F1-39AC-417C-805B-5FD1DA72686C}" destId="{30FCEA67-E321-443C-A426-0298F751A031}" srcOrd="10" destOrd="0" presId="urn:microsoft.com/office/officeart/2018/2/layout/IconVerticalSolidList"/>
    <dgm:cxn modelId="{FD6ED725-06DA-49D7-979C-9B443F3D2ABB}" type="presParOf" srcId="{30FCEA67-E321-443C-A426-0298F751A031}" destId="{94906C07-6A97-4075-B1FD-6F70202531DC}" srcOrd="0" destOrd="0" presId="urn:microsoft.com/office/officeart/2018/2/layout/IconVerticalSolidList"/>
    <dgm:cxn modelId="{3811295D-04B0-45C9-AE16-82F8E5D0FA58}" type="presParOf" srcId="{30FCEA67-E321-443C-A426-0298F751A031}" destId="{F204CA5C-935E-4D5D-9714-A8253E4F07D0}" srcOrd="1" destOrd="0" presId="urn:microsoft.com/office/officeart/2018/2/layout/IconVerticalSolidList"/>
    <dgm:cxn modelId="{A2D8E205-8F12-4231-9F5A-7943320B791E}" type="presParOf" srcId="{30FCEA67-E321-443C-A426-0298F751A031}" destId="{65874FB7-D1A7-4CA8-BFA1-3530A55261E2}" srcOrd="2" destOrd="0" presId="urn:microsoft.com/office/officeart/2018/2/layout/IconVerticalSolidList"/>
    <dgm:cxn modelId="{180EDD83-A0F2-430A-8046-303292B2E46D}" type="presParOf" srcId="{30FCEA67-E321-443C-A426-0298F751A031}" destId="{344D9478-6902-44FE-BB4F-E2B5BD905D01}" srcOrd="3" destOrd="0" presId="urn:microsoft.com/office/officeart/2018/2/layout/IconVerticalSolidList"/>
    <dgm:cxn modelId="{4DAFF6E6-51A7-40BA-881A-45780DEC8F06}" type="presParOf" srcId="{C4F411F1-39AC-417C-805B-5FD1DA72686C}" destId="{97075703-928D-47D0-9E62-0FCD1F0180B5}" srcOrd="11" destOrd="0" presId="urn:microsoft.com/office/officeart/2018/2/layout/IconVerticalSolidList"/>
    <dgm:cxn modelId="{836959A3-610F-443C-850B-43AAFF4918BF}" type="presParOf" srcId="{C4F411F1-39AC-417C-805B-5FD1DA72686C}" destId="{7BA60BF3-1BB7-4A31-B790-2F24C42EF423}" srcOrd="12" destOrd="0" presId="urn:microsoft.com/office/officeart/2018/2/layout/IconVerticalSolidList"/>
    <dgm:cxn modelId="{721F25FE-9217-47A1-8338-181FFC77B99B}" type="presParOf" srcId="{7BA60BF3-1BB7-4A31-B790-2F24C42EF423}" destId="{250A0EFD-50D7-47B2-BE9B-AF68E471743A}" srcOrd="0" destOrd="0" presId="urn:microsoft.com/office/officeart/2018/2/layout/IconVerticalSolidList"/>
    <dgm:cxn modelId="{D2156BD1-F24F-43E0-9C4F-8768BC83C187}" type="presParOf" srcId="{7BA60BF3-1BB7-4A31-B790-2F24C42EF423}" destId="{B4A539DD-E77D-48AB-AED3-01BA2593EAB2}" srcOrd="1" destOrd="0" presId="urn:microsoft.com/office/officeart/2018/2/layout/IconVerticalSolidList"/>
    <dgm:cxn modelId="{3B9AC0FF-5960-407C-A862-495C421A21D6}" type="presParOf" srcId="{7BA60BF3-1BB7-4A31-B790-2F24C42EF423}" destId="{C0AFCB7C-D52B-4D91-AADF-A442DC9E4199}" srcOrd="2" destOrd="0" presId="urn:microsoft.com/office/officeart/2018/2/layout/IconVerticalSolidList"/>
    <dgm:cxn modelId="{CED6A4EC-0F8D-4D6F-BE9F-D403A865571E}" type="presParOf" srcId="{7BA60BF3-1BB7-4A31-B790-2F24C42EF423}" destId="{8B0EA6C6-DCBF-4130-9D99-1E42B60A2E3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355FA0-D220-4C6E-A28F-4337BE85A637}">
      <dsp:nvSpPr>
        <dsp:cNvPr id="0" name=""/>
        <dsp:cNvSpPr/>
      </dsp:nvSpPr>
      <dsp:spPr>
        <a:xfrm>
          <a:off x="0" y="455"/>
          <a:ext cx="6096000" cy="62742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3537F6-8D80-409C-B91C-AD2199A7E8AA}">
      <dsp:nvSpPr>
        <dsp:cNvPr id="0" name=""/>
        <dsp:cNvSpPr/>
      </dsp:nvSpPr>
      <dsp:spPr>
        <a:xfrm>
          <a:off x="189795" y="141625"/>
          <a:ext cx="345082" cy="34508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A57E63-2BBA-4017-9B94-C9E8EA1612BD}">
      <dsp:nvSpPr>
        <dsp:cNvPr id="0" name=""/>
        <dsp:cNvSpPr/>
      </dsp:nvSpPr>
      <dsp:spPr>
        <a:xfrm>
          <a:off x="724672" y="455"/>
          <a:ext cx="5371327" cy="627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402" tIns="66402" rIns="66402" bIns="6640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Lack of time to search for evidence </a:t>
          </a:r>
          <a:r>
            <a:rPr lang="en-US" sz="1600" kern="1200" dirty="0"/>
            <a:t>(Thomas et al., 2021)</a:t>
          </a:r>
          <a:r>
            <a:rPr lang="en-GB" sz="1600" kern="1200" dirty="0"/>
            <a:t> </a:t>
          </a:r>
        </a:p>
      </dsp:txBody>
      <dsp:txXfrm>
        <a:off x="724672" y="455"/>
        <a:ext cx="5371327" cy="627422"/>
      </dsp:txXfrm>
    </dsp:sp>
    <dsp:sp modelId="{D6FB6E0B-4D04-468D-8477-ADDA2CC98D4B}">
      <dsp:nvSpPr>
        <dsp:cNvPr id="0" name=""/>
        <dsp:cNvSpPr/>
      </dsp:nvSpPr>
      <dsp:spPr>
        <a:xfrm>
          <a:off x="0" y="784733"/>
          <a:ext cx="6096000" cy="627422"/>
        </a:xfrm>
        <a:prstGeom prst="roundRect">
          <a:avLst>
            <a:gd name="adj" fmla="val 10000"/>
          </a:avLst>
        </a:prstGeom>
        <a:solidFill>
          <a:schemeClr val="accent2">
            <a:hueOff val="-250549"/>
            <a:satOff val="-108"/>
            <a:lumOff val="11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4E53CD-4B40-4B4A-AF90-FC63E6168E38}">
      <dsp:nvSpPr>
        <dsp:cNvPr id="0" name=""/>
        <dsp:cNvSpPr/>
      </dsp:nvSpPr>
      <dsp:spPr>
        <a:xfrm>
          <a:off x="189795" y="925903"/>
          <a:ext cx="345082" cy="34508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965624-4F4F-4BAF-8A28-EC8207F363A0}">
      <dsp:nvSpPr>
        <dsp:cNvPr id="0" name=""/>
        <dsp:cNvSpPr/>
      </dsp:nvSpPr>
      <dsp:spPr>
        <a:xfrm>
          <a:off x="724672" y="784733"/>
          <a:ext cx="5371327" cy="627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402" tIns="66402" rIns="66402" bIns="6640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Lack of knowledge, skills and confidence (Buchanan et al., 2016)</a:t>
          </a:r>
          <a:endParaRPr lang="en-GB" sz="1600" kern="1200" dirty="0"/>
        </a:p>
      </dsp:txBody>
      <dsp:txXfrm>
        <a:off x="724672" y="784733"/>
        <a:ext cx="5371327" cy="627422"/>
      </dsp:txXfrm>
    </dsp:sp>
    <dsp:sp modelId="{8C7F7D0F-493A-4850-8D2D-07EAC0133696}">
      <dsp:nvSpPr>
        <dsp:cNvPr id="0" name=""/>
        <dsp:cNvSpPr/>
      </dsp:nvSpPr>
      <dsp:spPr>
        <a:xfrm>
          <a:off x="0" y="1569011"/>
          <a:ext cx="6096000" cy="627422"/>
        </a:xfrm>
        <a:prstGeom prst="roundRect">
          <a:avLst>
            <a:gd name="adj" fmla="val 10000"/>
          </a:avLst>
        </a:prstGeom>
        <a:solidFill>
          <a:schemeClr val="accent2">
            <a:hueOff val="-501097"/>
            <a:satOff val="-216"/>
            <a:lumOff val="2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AAD885-C5BB-4F8E-AB7C-E10FC6DB5F87}">
      <dsp:nvSpPr>
        <dsp:cNvPr id="0" name=""/>
        <dsp:cNvSpPr/>
      </dsp:nvSpPr>
      <dsp:spPr>
        <a:xfrm>
          <a:off x="189795" y="1710181"/>
          <a:ext cx="345082" cy="34508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8E9041-3810-463E-9947-27892577FDEC}">
      <dsp:nvSpPr>
        <dsp:cNvPr id="0" name=""/>
        <dsp:cNvSpPr/>
      </dsp:nvSpPr>
      <dsp:spPr>
        <a:xfrm>
          <a:off x="724672" y="1569011"/>
          <a:ext cx="5371327" cy="627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402" tIns="66402" rIns="66402" bIns="6640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Applying for grants and funding can be time consuming</a:t>
          </a:r>
        </a:p>
      </dsp:txBody>
      <dsp:txXfrm>
        <a:off x="724672" y="1569011"/>
        <a:ext cx="5371327" cy="627422"/>
      </dsp:txXfrm>
    </dsp:sp>
    <dsp:sp modelId="{D75BC953-D5B6-468C-8313-7AB5441AB669}">
      <dsp:nvSpPr>
        <dsp:cNvPr id="0" name=""/>
        <dsp:cNvSpPr/>
      </dsp:nvSpPr>
      <dsp:spPr>
        <a:xfrm>
          <a:off x="0" y="2353288"/>
          <a:ext cx="6096000" cy="627422"/>
        </a:xfrm>
        <a:prstGeom prst="roundRect">
          <a:avLst>
            <a:gd name="adj" fmla="val 10000"/>
          </a:avLst>
        </a:prstGeom>
        <a:solidFill>
          <a:schemeClr val="accent2">
            <a:hueOff val="-751646"/>
            <a:satOff val="-324"/>
            <a:lumOff val="352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DAB699-6AC3-47BB-AE2B-ED425237894F}">
      <dsp:nvSpPr>
        <dsp:cNvPr id="0" name=""/>
        <dsp:cNvSpPr/>
      </dsp:nvSpPr>
      <dsp:spPr>
        <a:xfrm>
          <a:off x="189795" y="2494458"/>
          <a:ext cx="345082" cy="34508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BC6037-15E9-4587-A52B-E42FA6936762}">
      <dsp:nvSpPr>
        <dsp:cNvPr id="0" name=""/>
        <dsp:cNvSpPr/>
      </dsp:nvSpPr>
      <dsp:spPr>
        <a:xfrm>
          <a:off x="724672" y="2353288"/>
          <a:ext cx="5371327" cy="627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402" tIns="66402" rIns="66402" bIns="6640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Occupational therapy interventions are often difficult to measure (Nayar and Stanley, 2024)</a:t>
          </a:r>
          <a:endParaRPr lang="en-US" sz="1600" kern="1200" dirty="0"/>
        </a:p>
      </dsp:txBody>
      <dsp:txXfrm>
        <a:off x="724672" y="2353288"/>
        <a:ext cx="5371327" cy="627422"/>
      </dsp:txXfrm>
    </dsp:sp>
    <dsp:sp modelId="{53030C4E-CDCD-4B89-A58B-109CB704F391}">
      <dsp:nvSpPr>
        <dsp:cNvPr id="0" name=""/>
        <dsp:cNvSpPr/>
      </dsp:nvSpPr>
      <dsp:spPr>
        <a:xfrm>
          <a:off x="0" y="3137566"/>
          <a:ext cx="6096000" cy="627422"/>
        </a:xfrm>
        <a:prstGeom prst="roundRect">
          <a:avLst>
            <a:gd name="adj" fmla="val 10000"/>
          </a:avLst>
        </a:prstGeom>
        <a:solidFill>
          <a:schemeClr val="accent2">
            <a:hueOff val="-1002195"/>
            <a:satOff val="-432"/>
            <a:lumOff val="47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57C93D-8B49-40C5-9204-D339A3385668}">
      <dsp:nvSpPr>
        <dsp:cNvPr id="0" name=""/>
        <dsp:cNvSpPr/>
      </dsp:nvSpPr>
      <dsp:spPr>
        <a:xfrm>
          <a:off x="189795" y="3278736"/>
          <a:ext cx="345082" cy="34508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375D8F-0AC2-4EC1-923F-7B646BA6129F}">
      <dsp:nvSpPr>
        <dsp:cNvPr id="0" name=""/>
        <dsp:cNvSpPr/>
      </dsp:nvSpPr>
      <dsp:spPr>
        <a:xfrm>
          <a:off x="724672" y="3137566"/>
          <a:ext cx="5371327" cy="627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402" tIns="66402" rIns="66402" bIns="6640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Refining research ideas given the complexity of practice (Gustafsson et al., 2014; Pentland </a:t>
          </a:r>
          <a:r>
            <a:rPr lang="en-GB" sz="1600" i="0" kern="1200" dirty="0"/>
            <a:t>et al., </a:t>
          </a:r>
          <a:r>
            <a:rPr lang="en-GB" sz="1600" kern="1200" dirty="0"/>
            <a:t>2018)</a:t>
          </a:r>
          <a:endParaRPr lang="en-US" sz="1600" kern="1200" dirty="0"/>
        </a:p>
      </dsp:txBody>
      <dsp:txXfrm>
        <a:off x="724672" y="3137566"/>
        <a:ext cx="5371327" cy="627422"/>
      </dsp:txXfrm>
    </dsp:sp>
    <dsp:sp modelId="{94906C07-6A97-4075-B1FD-6F70202531DC}">
      <dsp:nvSpPr>
        <dsp:cNvPr id="0" name=""/>
        <dsp:cNvSpPr/>
      </dsp:nvSpPr>
      <dsp:spPr>
        <a:xfrm>
          <a:off x="0" y="3921844"/>
          <a:ext cx="6096000" cy="627422"/>
        </a:xfrm>
        <a:prstGeom prst="roundRect">
          <a:avLst>
            <a:gd name="adj" fmla="val 10000"/>
          </a:avLst>
        </a:prstGeom>
        <a:solidFill>
          <a:schemeClr val="accent2">
            <a:hueOff val="-1252744"/>
            <a:satOff val="-540"/>
            <a:lumOff val="588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04CA5C-935E-4D5D-9714-A8253E4F07D0}">
      <dsp:nvSpPr>
        <dsp:cNvPr id="0" name=""/>
        <dsp:cNvSpPr/>
      </dsp:nvSpPr>
      <dsp:spPr>
        <a:xfrm>
          <a:off x="189795" y="4063014"/>
          <a:ext cx="345082" cy="34508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4D9478-6902-44FE-BB4F-E2B5BD905D01}">
      <dsp:nvSpPr>
        <dsp:cNvPr id="0" name=""/>
        <dsp:cNvSpPr/>
      </dsp:nvSpPr>
      <dsp:spPr>
        <a:xfrm>
          <a:off x="724672" y="3921844"/>
          <a:ext cx="5371327" cy="627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402" tIns="66402" rIns="66402" bIns="6640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Funding and time for dissemination of research </a:t>
          </a:r>
          <a:endParaRPr lang="en-US" sz="1600" kern="1200" dirty="0"/>
        </a:p>
      </dsp:txBody>
      <dsp:txXfrm>
        <a:off x="724672" y="3921844"/>
        <a:ext cx="5371327" cy="627422"/>
      </dsp:txXfrm>
    </dsp:sp>
    <dsp:sp modelId="{250A0EFD-50D7-47B2-BE9B-AF68E471743A}">
      <dsp:nvSpPr>
        <dsp:cNvPr id="0" name=""/>
        <dsp:cNvSpPr/>
      </dsp:nvSpPr>
      <dsp:spPr>
        <a:xfrm>
          <a:off x="0" y="4706122"/>
          <a:ext cx="6096000" cy="627422"/>
        </a:xfrm>
        <a:prstGeom prst="roundRect">
          <a:avLst>
            <a:gd name="adj" fmla="val 10000"/>
          </a:avLst>
        </a:prstGeom>
        <a:solidFill>
          <a:schemeClr val="accent2">
            <a:hueOff val="-1503292"/>
            <a:satOff val="-648"/>
            <a:lumOff val="705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A539DD-E77D-48AB-AED3-01BA2593EAB2}">
      <dsp:nvSpPr>
        <dsp:cNvPr id="0" name=""/>
        <dsp:cNvSpPr/>
      </dsp:nvSpPr>
      <dsp:spPr>
        <a:xfrm>
          <a:off x="189795" y="4847292"/>
          <a:ext cx="345082" cy="345082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EA6C6-DCBF-4130-9D99-1E42B60A2E3D}">
      <dsp:nvSpPr>
        <dsp:cNvPr id="0" name=""/>
        <dsp:cNvSpPr/>
      </dsp:nvSpPr>
      <dsp:spPr>
        <a:xfrm>
          <a:off x="724672" y="4706122"/>
          <a:ext cx="5371327" cy="627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402" tIns="66402" rIns="66402" bIns="6640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Education and training around development of research skills can be costly and often requires a big commitment </a:t>
          </a:r>
          <a:endParaRPr lang="en-US" sz="1600" kern="1200" dirty="0"/>
        </a:p>
      </dsp:txBody>
      <dsp:txXfrm>
        <a:off x="724672" y="4706122"/>
        <a:ext cx="5371327" cy="6274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9BBC1-6866-416D-A4B1-E8F7CA1282D8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81EE3-65F8-4BDA-9D37-F4FBFEA04A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419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38AC6D-1D1A-44E4-9CFF-5D14DCC6F3C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6244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190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1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019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7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66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09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91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464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402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78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61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885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audio" Target="../media/media2.m4a"/><Relationship Id="rId7" Type="http://schemas.openxmlformats.org/officeDocument/2006/relationships/diagramLayout" Target="../diagrams/layout1.xml"/><Relationship Id="rId12" Type="http://schemas.openxmlformats.org/officeDocument/2006/relationships/image" Target="../media/image2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diagramData" Target="../diagrams/data1.xml"/><Relationship Id="rId11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10" Type="http://schemas.microsoft.com/office/2007/relationships/diagramDrawing" Target="../diagrams/drawing1.xml"/><Relationship Id="rId4" Type="http://schemas.openxmlformats.org/officeDocument/2006/relationships/slideLayout" Target="../slideLayouts/slideLayout2.xml"/><Relationship Id="rId9" Type="http://schemas.openxmlformats.org/officeDocument/2006/relationships/diagramColors" Target="../diagrams/colors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6F4E73-4FF5-39D4-A55A-4E13BF598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828E1D8-EEAB-CF08-645D-5AAEA3D78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F41713E-B74A-ACEB-F188-FBB1C105B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C1D95D5-8262-8690-69CB-AB9065C65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DCBC65-75DC-EC1A-E6BA-629A4E33FF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15E4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901EB14-EC48-F5D2-8A3A-D3B31A4AF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2191999 w 12191999"/>
              <a:gd name="connsiteY1" fmla="*/ 0 h 6857999"/>
              <a:gd name="connsiteX2" fmla="*/ 12191999 w 12191999"/>
              <a:gd name="connsiteY2" fmla="*/ 6857999 h 6857999"/>
              <a:gd name="connsiteX3" fmla="*/ 0 w 12191999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DB96F47-2FDB-8EC6-8E82-8B6EB0485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9224"/>
            <a:ext cx="6305549" cy="6328777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F291B56-F478-B705-3CB2-C14056D70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6525"/>
            <a:ext cx="6130391" cy="672147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5DBF97-40D7-063C-838F-40226E79F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077278"/>
            <a:ext cx="4572000" cy="246069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Potential challenges to </a:t>
            </a:r>
            <a:r>
              <a:rPr lang="en-GB" sz="4400" dirty="0"/>
              <a:t>using and build</a:t>
            </a:r>
            <a:r>
              <a: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ing the evidence base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0742F767-D2F1-4495-B7F4-7B5B8E0438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088378"/>
            <a:ext cx="4565650" cy="1449593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F50E528-EE00-E57C-D434-3109E7499A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92299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44"/>
    </mc:Choice>
    <mc:Fallback>
      <p:transition spd="slow" advTm="94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8B8A51A-6D01-4D5D-A841-E55847027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62001" y="1524002"/>
            <a:ext cx="6096001" cy="4572000"/>
          </a:xfrm>
          <a:custGeom>
            <a:avLst/>
            <a:gdLst>
              <a:gd name="connsiteX0" fmla="*/ 1673074 w 4228094"/>
              <a:gd name="connsiteY0" fmla="*/ 230 h 1137038"/>
              <a:gd name="connsiteX1" fmla="*/ 3676781 w 4228094"/>
              <a:gd name="connsiteY1" fmla="*/ 298555 h 1137038"/>
              <a:gd name="connsiteX2" fmla="*/ 4025527 w 4228094"/>
              <a:gd name="connsiteY2" fmla="*/ 425010 h 1137038"/>
              <a:gd name="connsiteX3" fmla="*/ 4228094 w 4228094"/>
              <a:gd name="connsiteY3" fmla="*/ 494088 h 1137038"/>
              <a:gd name="connsiteX4" fmla="*/ 4228094 w 4228094"/>
              <a:gd name="connsiteY4" fmla="*/ 1137038 h 1137038"/>
              <a:gd name="connsiteX5" fmla="*/ 0 w 4228094"/>
              <a:gd name="connsiteY5" fmla="*/ 1137038 h 1137038"/>
              <a:gd name="connsiteX6" fmla="*/ 18109 w 4228094"/>
              <a:gd name="connsiteY6" fmla="*/ 1068877 h 1137038"/>
              <a:gd name="connsiteX7" fmla="*/ 362264 w 4228094"/>
              <a:gd name="connsiteY7" fmla="*/ 366637 h 1137038"/>
              <a:gd name="connsiteX8" fmla="*/ 1386499 w 4228094"/>
              <a:gd name="connsiteY8" fmla="*/ 1522 h 1137038"/>
              <a:gd name="connsiteX9" fmla="*/ 1673074 w 4228094"/>
              <a:gd name="connsiteY9" fmla="*/ 230 h 1137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8094" h="1137038">
                <a:moveTo>
                  <a:pt x="1673074" y="230"/>
                </a:moveTo>
                <a:cubicBezTo>
                  <a:pt x="2346512" y="4287"/>
                  <a:pt x="3048424" y="63583"/>
                  <a:pt x="3676781" y="298555"/>
                </a:cubicBezTo>
                <a:cubicBezTo>
                  <a:pt x="3793275" y="342114"/>
                  <a:pt x="3909477" y="384216"/>
                  <a:pt x="4025527" y="425010"/>
                </a:cubicBezTo>
                <a:lnTo>
                  <a:pt x="4228094" y="494088"/>
                </a:lnTo>
                <a:lnTo>
                  <a:pt x="4228094" y="1137038"/>
                </a:lnTo>
                <a:lnTo>
                  <a:pt x="0" y="1137038"/>
                </a:lnTo>
                <a:lnTo>
                  <a:pt x="18109" y="1068877"/>
                </a:lnTo>
                <a:cubicBezTo>
                  <a:pt x="95047" y="799139"/>
                  <a:pt x="194962" y="542008"/>
                  <a:pt x="362264" y="366637"/>
                </a:cubicBezTo>
                <a:cubicBezTo>
                  <a:pt x="622229" y="94062"/>
                  <a:pt x="1015836" y="6565"/>
                  <a:pt x="1386499" y="1522"/>
                </a:cubicBezTo>
                <a:cubicBezTo>
                  <a:pt x="1481245" y="198"/>
                  <a:pt x="1576869" y="-349"/>
                  <a:pt x="1673074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3583F5F-50B1-4C06-8A4C-52B531C92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0" y="370704"/>
            <a:ext cx="4485503" cy="648729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rgbClr val="F1CB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A4D938-81FB-9617-2BF7-56BDB6F81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750" y="2286000"/>
            <a:ext cx="3048001" cy="2286000"/>
          </a:xfrm>
        </p:spPr>
        <p:txBody>
          <a:bodyPr anchor="ctr">
            <a:normAutofit/>
          </a:bodyPr>
          <a:lstStyle/>
          <a:p>
            <a:r>
              <a:rPr lang="en-GB" sz="3200" dirty="0"/>
              <a:t>Challenges to using and building the evidence base</a:t>
            </a:r>
            <a:endParaRPr lang="en-GB" sz="3200" dirty="0">
              <a:solidFill>
                <a:srgbClr val="FFFFFF"/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DECD2887-5AE2-3C18-59EB-6FE6DC5C541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34000" y="1143002"/>
          <a:ext cx="6096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02291AA1-7A5B-CBD7-550E-F09B38F7275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A072849D-B9F6-8F0C-B780-19D29EA31B8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7064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0374"/>
    </mc:Choice>
    <mc:Fallback>
      <p:transition spd="slow" advTm="2803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3537F6-8D80-409C-B91C-AD2199A7E8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dgm id="{8D3537F6-8D80-409C-B91C-AD2199A7E8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E355FA0-D220-4C6E-A28F-4337BE85A6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graphicEl>
                                              <a:dgm id="{DE355FA0-D220-4C6E-A28F-4337BE85A6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1A57E63-2BBA-4017-9B94-C9E8EA1612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dgm id="{41A57E63-2BBA-4017-9B94-C9E8EA1612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A4E53CD-4B40-4B4A-AF90-FC63E6168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graphicEl>
                                              <a:dgm id="{3A4E53CD-4B40-4B4A-AF90-FC63E6168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6FB6E0B-4D04-468D-8477-ADDA2CC98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>
                                            <p:graphicEl>
                                              <a:dgm id="{D6FB6E0B-4D04-468D-8477-ADDA2CC98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C965624-4F4F-4BAF-8A28-EC8207F36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">
                                            <p:graphicEl>
                                              <a:dgm id="{EC965624-4F4F-4BAF-8A28-EC8207F363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5AAD885-C5BB-4F8E-AB7C-E10FC6DB5F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7">
                                            <p:graphicEl>
                                              <a:dgm id="{35AAD885-C5BB-4F8E-AB7C-E10FC6DB5F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C7F7D0F-493A-4850-8D2D-07EAC01336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7">
                                            <p:graphicEl>
                                              <a:dgm id="{8C7F7D0F-493A-4850-8D2D-07EAC01336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38E9041-3810-463E-9947-27892577F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dgm id="{A38E9041-3810-463E-9947-27892577F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75BC953-D5B6-468C-8313-7AB5441AB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7">
                                            <p:graphicEl>
                                              <a:dgm id="{D75BC953-D5B6-468C-8313-7AB5441AB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0DAB699-6AC3-47BB-AE2B-ED42523789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7">
                                            <p:graphicEl>
                                              <a:dgm id="{E0DAB699-6AC3-47BB-AE2B-ED42523789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DBC6037-15E9-4587-A52B-E42FA69367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graphicEl>
                                              <a:dgm id="{6DBC6037-15E9-4587-A52B-E42FA69367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3030C4E-CDCD-4B89-A58B-109CB704F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7">
                                            <p:graphicEl>
                                              <a:dgm id="{53030C4E-CDCD-4B89-A58B-109CB704F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E57C93D-8B49-40C5-9204-D339A33856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">
                                            <p:graphicEl>
                                              <a:dgm id="{3E57C93D-8B49-40C5-9204-D339A33856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7375D8F-0AC2-4EC1-923F-7B646BA612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7">
                                            <p:graphicEl>
                                              <a:dgm id="{A7375D8F-0AC2-4EC1-923F-7B646BA612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4906C07-6A97-4075-B1FD-6F70202531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7">
                                            <p:graphicEl>
                                              <a:dgm id="{94906C07-6A97-4075-B1FD-6F70202531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204CA5C-935E-4D5D-9714-A8253E4F07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7">
                                            <p:graphicEl>
                                              <a:dgm id="{F204CA5C-935E-4D5D-9714-A8253E4F07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44D9478-6902-44FE-BB4F-E2B5BD905D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7">
                                            <p:graphicEl>
                                              <a:dgm id="{344D9478-6902-44FE-BB4F-E2B5BD905D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50A0EFD-50D7-47B2-BE9B-AF68E47174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7">
                                            <p:graphicEl>
                                              <a:dgm id="{250A0EFD-50D7-47B2-BE9B-AF68E47174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A539DD-E77D-48AB-AED3-01BA2593EA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7">
                                            <p:graphicEl>
                                              <a:dgm id="{B4A539DD-E77D-48AB-AED3-01BA2593EA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B0EA6C6-DCBF-4130-9D99-1E42B60A2E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7">
                                            <p:graphicEl>
                                              <a:dgm id="{8B0EA6C6-DCBF-4130-9D99-1E42B60A2E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61.4|39.1|37.8|28.6|30.8|35.5"/>
</p:tagLst>
</file>

<file path=ppt/theme/theme1.xml><?xml version="1.0" encoding="utf-8"?>
<a:theme xmlns:a="http://schemas.openxmlformats.org/drawingml/2006/main" name="PebbleVTI">
  <a:themeElements>
    <a:clrScheme name="AnalogousFromRegularSeedLeftStep">
      <a:dk1>
        <a:srgbClr val="000000"/>
      </a:dk1>
      <a:lt1>
        <a:srgbClr val="FFFFFF"/>
      </a:lt1>
      <a:dk2>
        <a:srgbClr val="1B2830"/>
      </a:dk2>
      <a:lt2>
        <a:srgbClr val="F0F3F1"/>
      </a:lt2>
      <a:accent1>
        <a:srgbClr val="E32D9B"/>
      </a:accent1>
      <a:accent2>
        <a:srgbClr val="CD1BD1"/>
      </a:accent2>
      <a:accent3>
        <a:srgbClr val="932DE3"/>
      </a:accent3>
      <a:accent4>
        <a:srgbClr val="4E36D6"/>
      </a:accent4>
      <a:accent5>
        <a:srgbClr val="2D5EE3"/>
      </a:accent5>
      <a:accent6>
        <a:srgbClr val="1B98D1"/>
      </a:accent6>
      <a:hlink>
        <a:srgbClr val="349C5D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1F09CACB0A0E4EB6DC19DE5CE95EDB" ma:contentTypeVersion="11" ma:contentTypeDescription="Create a new document." ma:contentTypeScope="" ma:versionID="5d1a429c3fbfcdbbf1141f41cead6745">
  <xsd:schema xmlns:xsd="http://www.w3.org/2001/XMLSchema" xmlns:xs="http://www.w3.org/2001/XMLSchema" xmlns:p="http://schemas.microsoft.com/office/2006/metadata/properties" xmlns:ns2="a84b20fa-8214-4c3c-9a4e-8ffe3ac6ded8" xmlns:ns3="d35005b5-e763-42fe-9adc-8284de5cecf5" targetNamespace="http://schemas.microsoft.com/office/2006/metadata/properties" ma:root="true" ma:fieldsID="541d4047579fa0b9bacb1b6ffd8010b1" ns2:_="" ns3:_="">
    <xsd:import namespace="a84b20fa-8214-4c3c-9a4e-8ffe3ac6ded8"/>
    <xsd:import namespace="d35005b5-e763-42fe-9adc-8284de5cec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4b20fa-8214-4c3c-9a4e-8ffe3ac6de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64132ce-07c9-4c73-98e3-4e49eaeaa9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005b5-e763-42fe-9adc-8284de5cecf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0d539f8-ba77-4b5d-b7c8-41e200867520}" ma:internalName="TaxCatchAll" ma:showField="CatchAllData" ma:web="d35005b5-e763-42fe-9adc-8284de5cec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4b20fa-8214-4c3c-9a4e-8ffe3ac6ded8">
      <Terms xmlns="http://schemas.microsoft.com/office/infopath/2007/PartnerControls"/>
    </lcf76f155ced4ddcb4097134ff3c332f>
    <TaxCatchAll xmlns="d35005b5-e763-42fe-9adc-8284de5cecf5" xsi:nil="true"/>
  </documentManagement>
</p:properties>
</file>

<file path=customXml/itemProps1.xml><?xml version="1.0" encoding="utf-8"?>
<ds:datastoreItem xmlns:ds="http://schemas.openxmlformats.org/officeDocument/2006/customXml" ds:itemID="{B3DDBDD6-7131-420C-B489-0E9B1EBB89F2}"/>
</file>

<file path=customXml/itemProps2.xml><?xml version="1.0" encoding="utf-8"?>
<ds:datastoreItem xmlns:ds="http://schemas.openxmlformats.org/officeDocument/2006/customXml" ds:itemID="{24C5E7C2-E62E-455F-8DE3-FEF486E46D76}"/>
</file>

<file path=customXml/itemProps3.xml><?xml version="1.0" encoding="utf-8"?>
<ds:datastoreItem xmlns:ds="http://schemas.openxmlformats.org/officeDocument/2006/customXml" ds:itemID="{A36D0CC3-8D3A-47D3-9DEF-055AE1ECA509}"/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115</Words>
  <Application>Microsoft Office PowerPoint</Application>
  <PresentationFormat>Widescreen</PresentationFormat>
  <Paragraphs>10</Paragraphs>
  <Slides>2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Arial</vt:lpstr>
      <vt:lpstr>Avenir Next LT Pro</vt:lpstr>
      <vt:lpstr>Avenir Next LT Pro Light</vt:lpstr>
      <vt:lpstr>Calibri</vt:lpstr>
      <vt:lpstr>Sitka Subheading</vt:lpstr>
      <vt:lpstr>PebbleVTI</vt:lpstr>
      <vt:lpstr>Potential challenges to using and building the evidence base</vt:lpstr>
      <vt:lpstr>Challenges to using and building the evidence base</vt:lpstr>
    </vt:vector>
  </TitlesOfParts>
  <Company>St Georges, University of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Mandy Graham</dc:creator>
  <cp:lastModifiedBy>Mandy Graham</cp:lastModifiedBy>
  <cp:revision>1</cp:revision>
  <dcterms:created xsi:type="dcterms:W3CDTF">2025-05-12T14:59:58Z</dcterms:created>
  <dcterms:modified xsi:type="dcterms:W3CDTF">2025-05-12T15:10:00Z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0x010100551F09CACB0A0E4EB6DC19DE5CE95EDB</vt:lpwstr>
  </property>
</Properties>
</file>