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3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10" r:id="rId2"/>
    <p:sldId id="401" r:id="rId3"/>
    <p:sldId id="412" r:id="rId4"/>
    <p:sldId id="41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9E3876-021F-4FCA-9084-4EB92EA75016}" v="24" dt="2025-05-12T14:26:21.4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6" Type="http://schemas.openxmlformats.org/officeDocument/2006/relationships/image" Target="../media/image18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6" Type="http://schemas.openxmlformats.org/officeDocument/2006/relationships/image" Target="../media/image18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64380B-E30C-4AE1-A2EA-54AA62481DA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C994B0-4DB6-426E-B9F0-37BD4266E12A}">
      <dgm:prSet/>
      <dgm:spPr>
        <a:solidFill>
          <a:schemeClr val="accent4"/>
        </a:solidFill>
      </dgm:spPr>
      <dgm:t>
        <a:bodyPr/>
        <a:lstStyle/>
        <a:p>
          <a:r>
            <a:rPr lang="en-GB" dirty="0"/>
            <a:t>Re-post ethically approved research adverts on social media</a:t>
          </a:r>
          <a:endParaRPr lang="en-US" dirty="0"/>
        </a:p>
      </dgm:t>
    </dgm:pt>
    <dgm:pt modelId="{C4CA139C-69BB-4008-8FF3-5D1337FC679D}" type="parTrans" cxnId="{F98EA813-D30B-4C1F-A331-08F09AE610BE}">
      <dgm:prSet/>
      <dgm:spPr/>
      <dgm:t>
        <a:bodyPr/>
        <a:lstStyle/>
        <a:p>
          <a:endParaRPr lang="en-US"/>
        </a:p>
      </dgm:t>
    </dgm:pt>
    <dgm:pt modelId="{BAD68796-568F-4B74-A08C-861B79FD47CF}" type="sibTrans" cxnId="{F98EA813-D30B-4C1F-A331-08F09AE610BE}">
      <dgm:prSet/>
      <dgm:spPr/>
      <dgm:t>
        <a:bodyPr/>
        <a:lstStyle/>
        <a:p>
          <a:endParaRPr lang="en-US"/>
        </a:p>
      </dgm:t>
    </dgm:pt>
    <dgm:pt modelId="{56942BD7-84D0-4C02-B36C-8BB252ADBCDF}">
      <dgm:prSet/>
      <dgm:spPr>
        <a:solidFill>
          <a:schemeClr val="accent5"/>
        </a:solidFill>
      </dgm:spPr>
      <dgm:t>
        <a:bodyPr/>
        <a:lstStyle/>
        <a:p>
          <a:r>
            <a:rPr lang="en-GB"/>
            <a:t>Be a research participant</a:t>
          </a:r>
          <a:endParaRPr lang="en-US"/>
        </a:p>
      </dgm:t>
    </dgm:pt>
    <dgm:pt modelId="{D61E5DF2-81BE-4E4E-90C0-5C682B79F1CE}" type="parTrans" cxnId="{7DF0BD83-BB09-40F2-A1C2-224CF39C3B12}">
      <dgm:prSet/>
      <dgm:spPr/>
      <dgm:t>
        <a:bodyPr/>
        <a:lstStyle/>
        <a:p>
          <a:endParaRPr lang="en-US"/>
        </a:p>
      </dgm:t>
    </dgm:pt>
    <dgm:pt modelId="{F4A48E1D-45A5-4808-8AC2-C2A876E7FFD0}" type="sibTrans" cxnId="{7DF0BD83-BB09-40F2-A1C2-224CF39C3B12}">
      <dgm:prSet/>
      <dgm:spPr/>
      <dgm:t>
        <a:bodyPr/>
        <a:lstStyle/>
        <a:p>
          <a:endParaRPr lang="en-US"/>
        </a:p>
      </dgm:t>
    </dgm:pt>
    <dgm:pt modelId="{B08C51C9-359F-42FA-B5D6-2EDF433DBA65}">
      <dgm:prSet/>
      <dgm:spPr>
        <a:solidFill>
          <a:schemeClr val="accent6"/>
        </a:solidFill>
      </dgm:spPr>
      <dgm:t>
        <a:bodyPr/>
        <a:lstStyle/>
        <a:p>
          <a:r>
            <a:rPr lang="en-GB" dirty="0"/>
            <a:t>Set up a journal club within your organisation</a:t>
          </a:r>
          <a:endParaRPr lang="en-US" dirty="0"/>
        </a:p>
      </dgm:t>
    </dgm:pt>
    <dgm:pt modelId="{EA71ED9F-455A-41EF-829B-EDC7C0BE0739}" type="parTrans" cxnId="{67C46429-278E-48E1-9D12-517CB3872A28}">
      <dgm:prSet/>
      <dgm:spPr/>
      <dgm:t>
        <a:bodyPr/>
        <a:lstStyle/>
        <a:p>
          <a:endParaRPr lang="en-US"/>
        </a:p>
      </dgm:t>
    </dgm:pt>
    <dgm:pt modelId="{55AAB7A4-DFB8-4CDE-99C7-94A28EEED322}" type="sibTrans" cxnId="{67C46429-278E-48E1-9D12-517CB3872A28}">
      <dgm:prSet/>
      <dgm:spPr/>
      <dgm:t>
        <a:bodyPr/>
        <a:lstStyle/>
        <a:p>
          <a:endParaRPr lang="en-US"/>
        </a:p>
      </dgm:t>
    </dgm:pt>
    <dgm:pt modelId="{458C4AA9-FEDF-40F3-9767-3AB8FE9ECDEA}">
      <dgm:prSet/>
      <dgm:spPr>
        <a:solidFill>
          <a:schemeClr val="accent3"/>
        </a:solidFill>
      </dgm:spPr>
      <dgm:t>
        <a:bodyPr/>
        <a:lstStyle/>
        <a:p>
          <a:r>
            <a:rPr lang="en-GB" dirty="0"/>
            <a:t>Write down potential research questions</a:t>
          </a:r>
          <a:endParaRPr lang="en-US" dirty="0"/>
        </a:p>
      </dgm:t>
    </dgm:pt>
    <dgm:pt modelId="{09F42947-07C3-4C1F-AACB-68F4D97EA4E8}" type="parTrans" cxnId="{73268B37-9916-4F22-A108-7064D50BC783}">
      <dgm:prSet/>
      <dgm:spPr/>
      <dgm:t>
        <a:bodyPr/>
        <a:lstStyle/>
        <a:p>
          <a:endParaRPr lang="en-US"/>
        </a:p>
      </dgm:t>
    </dgm:pt>
    <dgm:pt modelId="{F04A0A6F-B5CF-4B79-AEB8-B6168A4111E4}" type="sibTrans" cxnId="{73268B37-9916-4F22-A108-7064D50BC783}">
      <dgm:prSet/>
      <dgm:spPr/>
      <dgm:t>
        <a:bodyPr/>
        <a:lstStyle/>
        <a:p>
          <a:endParaRPr lang="en-US"/>
        </a:p>
      </dgm:t>
    </dgm:pt>
    <dgm:pt modelId="{2B4610D0-DB40-470E-A1BE-26D8896A3BFF}">
      <dgm:prSet/>
      <dgm:spPr>
        <a:solidFill>
          <a:schemeClr val="accent2"/>
        </a:solidFill>
      </dgm:spPr>
      <dgm:t>
        <a:bodyPr/>
        <a:lstStyle/>
        <a:p>
          <a:r>
            <a:rPr lang="en-GB" dirty="0"/>
            <a:t>Share research ideas with your local University OT programmes</a:t>
          </a:r>
          <a:endParaRPr lang="en-US" dirty="0"/>
        </a:p>
      </dgm:t>
    </dgm:pt>
    <dgm:pt modelId="{FA27020E-1284-4792-9CE5-E33916CE782D}" type="parTrans" cxnId="{B19DE7B4-266C-4A0A-A679-F1017E777F03}">
      <dgm:prSet/>
      <dgm:spPr/>
      <dgm:t>
        <a:bodyPr/>
        <a:lstStyle/>
        <a:p>
          <a:endParaRPr lang="en-US"/>
        </a:p>
      </dgm:t>
    </dgm:pt>
    <dgm:pt modelId="{E02364CA-6B83-4FF1-992E-EA2D10EE6846}" type="sibTrans" cxnId="{B19DE7B4-266C-4A0A-A679-F1017E777F03}">
      <dgm:prSet/>
      <dgm:spPr/>
      <dgm:t>
        <a:bodyPr/>
        <a:lstStyle/>
        <a:p>
          <a:endParaRPr lang="en-US"/>
        </a:p>
      </dgm:t>
    </dgm:pt>
    <dgm:pt modelId="{6ABB4735-2418-4A46-9898-AE25E51F1FDC}">
      <dgm:prSet/>
      <dgm:spPr/>
      <dgm:t>
        <a:bodyPr/>
        <a:lstStyle/>
        <a:p>
          <a:r>
            <a:rPr lang="en-GB"/>
            <a:t>Share best practice with colleagues</a:t>
          </a:r>
          <a:endParaRPr lang="en-US"/>
        </a:p>
      </dgm:t>
    </dgm:pt>
    <dgm:pt modelId="{3F777A04-C116-4F40-9BF2-35978D2A5572}" type="parTrans" cxnId="{A07BA377-B947-4223-9669-3A80A573E6B5}">
      <dgm:prSet/>
      <dgm:spPr/>
      <dgm:t>
        <a:bodyPr/>
        <a:lstStyle/>
        <a:p>
          <a:endParaRPr lang="en-US"/>
        </a:p>
      </dgm:t>
    </dgm:pt>
    <dgm:pt modelId="{6C2BE12D-677C-4DE7-BD5F-7E95FE3954FD}" type="sibTrans" cxnId="{A07BA377-B947-4223-9669-3A80A573E6B5}">
      <dgm:prSet/>
      <dgm:spPr/>
      <dgm:t>
        <a:bodyPr/>
        <a:lstStyle/>
        <a:p>
          <a:endParaRPr lang="en-US"/>
        </a:p>
      </dgm:t>
    </dgm:pt>
    <dgm:pt modelId="{7E90C82F-821D-47E0-8723-89DF72F8283F}">
      <dgm:prSet/>
      <dgm:spPr>
        <a:solidFill>
          <a:schemeClr val="accent4"/>
        </a:solidFill>
      </dgm:spPr>
      <dgm:t>
        <a:bodyPr/>
        <a:lstStyle/>
        <a:p>
          <a:r>
            <a:rPr lang="en-GB"/>
            <a:t>Think creatively about dissemination</a:t>
          </a:r>
          <a:endParaRPr lang="en-US"/>
        </a:p>
      </dgm:t>
    </dgm:pt>
    <dgm:pt modelId="{5CBF6018-22F7-4CF5-B4BB-1E9982995C9F}" type="parTrans" cxnId="{D94B52F4-09FD-40CA-96C1-E29536E8A3EC}">
      <dgm:prSet/>
      <dgm:spPr/>
      <dgm:t>
        <a:bodyPr/>
        <a:lstStyle/>
        <a:p>
          <a:endParaRPr lang="en-US"/>
        </a:p>
      </dgm:t>
    </dgm:pt>
    <dgm:pt modelId="{2494B97B-390C-4F5A-8C81-A6C5E283B094}" type="sibTrans" cxnId="{D94B52F4-09FD-40CA-96C1-E29536E8A3EC}">
      <dgm:prSet/>
      <dgm:spPr/>
      <dgm:t>
        <a:bodyPr/>
        <a:lstStyle/>
        <a:p>
          <a:endParaRPr lang="en-US"/>
        </a:p>
      </dgm:t>
    </dgm:pt>
    <dgm:pt modelId="{58D63CD9-416F-4B93-B167-0F9927C37637}">
      <dgm:prSet/>
      <dgm:spPr>
        <a:solidFill>
          <a:schemeClr val="accent5"/>
        </a:solidFill>
      </dgm:spPr>
      <dgm:t>
        <a:bodyPr/>
        <a:lstStyle/>
        <a:p>
          <a:r>
            <a:rPr lang="en-GB"/>
            <a:t>Join a network, forum or online community</a:t>
          </a:r>
          <a:endParaRPr lang="en-US"/>
        </a:p>
      </dgm:t>
    </dgm:pt>
    <dgm:pt modelId="{4EB959EA-5767-47A3-978D-99D4EC63E6D1}" type="parTrans" cxnId="{3DD3FBF6-03EF-4C4A-B6C9-163B189804B3}">
      <dgm:prSet/>
      <dgm:spPr/>
      <dgm:t>
        <a:bodyPr/>
        <a:lstStyle/>
        <a:p>
          <a:endParaRPr lang="en-US"/>
        </a:p>
      </dgm:t>
    </dgm:pt>
    <dgm:pt modelId="{F0C735D1-1F1A-46F9-BB96-7A87F7C37F34}" type="sibTrans" cxnId="{3DD3FBF6-03EF-4C4A-B6C9-163B189804B3}">
      <dgm:prSet/>
      <dgm:spPr/>
      <dgm:t>
        <a:bodyPr/>
        <a:lstStyle/>
        <a:p>
          <a:endParaRPr lang="en-US"/>
        </a:p>
      </dgm:t>
    </dgm:pt>
    <dgm:pt modelId="{9199B91E-160E-46A2-87F8-0F4705D0FFA2}">
      <dgm:prSet/>
      <dgm:spPr>
        <a:solidFill>
          <a:schemeClr val="accent6"/>
        </a:solidFill>
      </dgm:spPr>
      <dgm:t>
        <a:bodyPr/>
        <a:lstStyle/>
        <a:p>
          <a:r>
            <a:rPr lang="en-GB"/>
            <a:t>Carry out an audit or service development project and share your findings </a:t>
          </a:r>
          <a:endParaRPr lang="en-US"/>
        </a:p>
      </dgm:t>
    </dgm:pt>
    <dgm:pt modelId="{16B61958-942D-4D23-BA44-8DBF301559D0}" type="parTrans" cxnId="{E2F28A3D-5B97-46C6-8C5E-FA7003B56516}">
      <dgm:prSet/>
      <dgm:spPr/>
      <dgm:t>
        <a:bodyPr/>
        <a:lstStyle/>
        <a:p>
          <a:endParaRPr lang="en-US"/>
        </a:p>
      </dgm:t>
    </dgm:pt>
    <dgm:pt modelId="{B61A9D63-0C52-4144-91A9-11C1DF9F945C}" type="sibTrans" cxnId="{E2F28A3D-5B97-46C6-8C5E-FA7003B56516}">
      <dgm:prSet/>
      <dgm:spPr/>
      <dgm:t>
        <a:bodyPr/>
        <a:lstStyle/>
        <a:p>
          <a:endParaRPr lang="en-US"/>
        </a:p>
      </dgm:t>
    </dgm:pt>
    <dgm:pt modelId="{D4A0036F-B411-4606-9A9D-1ED599DABF57}">
      <dgm:prSet/>
      <dgm:spPr>
        <a:solidFill>
          <a:schemeClr val="accent3"/>
        </a:solidFill>
      </dgm:spPr>
      <dgm:t>
        <a:bodyPr/>
        <a:lstStyle/>
        <a:p>
          <a:r>
            <a:rPr lang="en-GB"/>
            <a:t>Apply for small grants and innovation funding</a:t>
          </a:r>
          <a:endParaRPr lang="en-US"/>
        </a:p>
      </dgm:t>
    </dgm:pt>
    <dgm:pt modelId="{F2476FDE-15EB-4117-95F1-94AD5A97B2E5}" type="parTrans" cxnId="{9D759386-CA8A-4DFA-A905-A0750C6C279B}">
      <dgm:prSet/>
      <dgm:spPr/>
      <dgm:t>
        <a:bodyPr/>
        <a:lstStyle/>
        <a:p>
          <a:endParaRPr lang="en-US"/>
        </a:p>
      </dgm:t>
    </dgm:pt>
    <dgm:pt modelId="{B2DC6D60-3BDC-40EF-B22B-05999AB73F39}" type="sibTrans" cxnId="{9D759386-CA8A-4DFA-A905-A0750C6C279B}">
      <dgm:prSet/>
      <dgm:spPr/>
      <dgm:t>
        <a:bodyPr/>
        <a:lstStyle/>
        <a:p>
          <a:endParaRPr lang="en-US"/>
        </a:p>
      </dgm:t>
    </dgm:pt>
    <dgm:pt modelId="{86717BFC-0546-4496-A3E8-A25D063BCB4D}" type="pres">
      <dgm:prSet presAssocID="{8D64380B-E30C-4AE1-A2EA-54AA62481DA6}" presName="linear" presStyleCnt="0">
        <dgm:presLayoutVars>
          <dgm:animLvl val="lvl"/>
          <dgm:resizeHandles val="exact"/>
        </dgm:presLayoutVars>
      </dgm:prSet>
      <dgm:spPr/>
    </dgm:pt>
    <dgm:pt modelId="{DB5336A1-266D-459B-BE5C-407D183F7EF0}" type="pres">
      <dgm:prSet presAssocID="{B0C994B0-4DB6-426E-B9F0-37BD4266E12A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37F3D197-A852-4601-BABC-7EDCF64A6B07}" type="pres">
      <dgm:prSet presAssocID="{BAD68796-568F-4B74-A08C-861B79FD47CF}" presName="spacer" presStyleCnt="0"/>
      <dgm:spPr/>
    </dgm:pt>
    <dgm:pt modelId="{CA398F42-47BD-46D8-9946-8E3B8B329048}" type="pres">
      <dgm:prSet presAssocID="{56942BD7-84D0-4C02-B36C-8BB252ADBCDF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A5E52C27-9394-4020-A4A2-323B2E36BC1C}" type="pres">
      <dgm:prSet presAssocID="{F4A48E1D-45A5-4808-8AC2-C2A876E7FFD0}" presName="spacer" presStyleCnt="0"/>
      <dgm:spPr/>
    </dgm:pt>
    <dgm:pt modelId="{9A0C7301-8F3E-4692-9FCE-7A5B138550E2}" type="pres">
      <dgm:prSet presAssocID="{B08C51C9-359F-42FA-B5D6-2EDF433DBA65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788E96CA-8AE1-43DB-8F4E-EF598C2D2438}" type="pres">
      <dgm:prSet presAssocID="{55AAB7A4-DFB8-4CDE-99C7-94A28EEED322}" presName="spacer" presStyleCnt="0"/>
      <dgm:spPr/>
    </dgm:pt>
    <dgm:pt modelId="{1DED8EED-8357-4D18-8032-90461BCB9259}" type="pres">
      <dgm:prSet presAssocID="{458C4AA9-FEDF-40F3-9767-3AB8FE9ECDEA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8D7A3E80-2344-426F-879E-2D4CB4783195}" type="pres">
      <dgm:prSet presAssocID="{F04A0A6F-B5CF-4B79-AEB8-B6168A4111E4}" presName="spacer" presStyleCnt="0"/>
      <dgm:spPr/>
    </dgm:pt>
    <dgm:pt modelId="{5717D437-9D40-45B8-B685-03F072E0D83A}" type="pres">
      <dgm:prSet presAssocID="{2B4610D0-DB40-470E-A1BE-26D8896A3BFF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3C3C3775-3A9D-4198-893D-9325D6A76F85}" type="pres">
      <dgm:prSet presAssocID="{E02364CA-6B83-4FF1-992E-EA2D10EE6846}" presName="spacer" presStyleCnt="0"/>
      <dgm:spPr/>
    </dgm:pt>
    <dgm:pt modelId="{AD0C6BFE-4E44-4CD6-8385-593B9AC46F7A}" type="pres">
      <dgm:prSet presAssocID="{6ABB4735-2418-4A46-9898-AE25E51F1FDC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89783968-6E81-495E-B146-62FB75E88969}" type="pres">
      <dgm:prSet presAssocID="{6C2BE12D-677C-4DE7-BD5F-7E95FE3954FD}" presName="spacer" presStyleCnt="0"/>
      <dgm:spPr/>
    </dgm:pt>
    <dgm:pt modelId="{B499763D-1E23-4961-A45D-6B77A157DB9B}" type="pres">
      <dgm:prSet presAssocID="{7E90C82F-821D-47E0-8723-89DF72F8283F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0400B3BC-48AC-4983-B007-1E7D359E700D}" type="pres">
      <dgm:prSet presAssocID="{2494B97B-390C-4F5A-8C81-A6C5E283B094}" presName="spacer" presStyleCnt="0"/>
      <dgm:spPr/>
    </dgm:pt>
    <dgm:pt modelId="{B96E6511-D93D-4943-A8E3-6023658D7D3D}" type="pres">
      <dgm:prSet presAssocID="{58D63CD9-416F-4B93-B167-0F9927C37637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23EC99AA-A49E-4439-8A2A-EC052E26306B}" type="pres">
      <dgm:prSet presAssocID="{F0C735D1-1F1A-46F9-BB96-7A87F7C37F34}" presName="spacer" presStyleCnt="0"/>
      <dgm:spPr/>
    </dgm:pt>
    <dgm:pt modelId="{35CCB850-FB02-4A44-9016-D3B443CC2BA6}" type="pres">
      <dgm:prSet presAssocID="{9199B91E-160E-46A2-87F8-0F4705D0FFA2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F3393951-ED65-4B41-9396-D9211746B256}" type="pres">
      <dgm:prSet presAssocID="{B61A9D63-0C52-4144-91A9-11C1DF9F945C}" presName="spacer" presStyleCnt="0"/>
      <dgm:spPr/>
    </dgm:pt>
    <dgm:pt modelId="{E1E0D87B-5E82-4F99-8914-D1EB84D03674}" type="pres">
      <dgm:prSet presAssocID="{D4A0036F-B411-4606-9A9D-1ED599DABF57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F98EA813-D30B-4C1F-A331-08F09AE610BE}" srcId="{8D64380B-E30C-4AE1-A2EA-54AA62481DA6}" destId="{B0C994B0-4DB6-426E-B9F0-37BD4266E12A}" srcOrd="0" destOrd="0" parTransId="{C4CA139C-69BB-4008-8FF3-5D1337FC679D}" sibTransId="{BAD68796-568F-4B74-A08C-861B79FD47CF}"/>
    <dgm:cxn modelId="{67C46429-278E-48E1-9D12-517CB3872A28}" srcId="{8D64380B-E30C-4AE1-A2EA-54AA62481DA6}" destId="{B08C51C9-359F-42FA-B5D6-2EDF433DBA65}" srcOrd="2" destOrd="0" parTransId="{EA71ED9F-455A-41EF-829B-EDC7C0BE0739}" sibTransId="{55AAB7A4-DFB8-4CDE-99C7-94A28EEED322}"/>
    <dgm:cxn modelId="{74D06337-801D-4BE3-9083-F7D066BBF023}" type="presOf" srcId="{56942BD7-84D0-4C02-B36C-8BB252ADBCDF}" destId="{CA398F42-47BD-46D8-9946-8E3B8B329048}" srcOrd="0" destOrd="0" presId="urn:microsoft.com/office/officeart/2005/8/layout/vList2"/>
    <dgm:cxn modelId="{73268B37-9916-4F22-A108-7064D50BC783}" srcId="{8D64380B-E30C-4AE1-A2EA-54AA62481DA6}" destId="{458C4AA9-FEDF-40F3-9767-3AB8FE9ECDEA}" srcOrd="3" destOrd="0" parTransId="{09F42947-07C3-4C1F-AACB-68F4D97EA4E8}" sibTransId="{F04A0A6F-B5CF-4B79-AEB8-B6168A4111E4}"/>
    <dgm:cxn modelId="{89394B3C-CB62-4415-8C4D-F356914CC026}" type="presOf" srcId="{6ABB4735-2418-4A46-9898-AE25E51F1FDC}" destId="{AD0C6BFE-4E44-4CD6-8385-593B9AC46F7A}" srcOrd="0" destOrd="0" presId="urn:microsoft.com/office/officeart/2005/8/layout/vList2"/>
    <dgm:cxn modelId="{E2F28A3D-5B97-46C6-8C5E-FA7003B56516}" srcId="{8D64380B-E30C-4AE1-A2EA-54AA62481DA6}" destId="{9199B91E-160E-46A2-87F8-0F4705D0FFA2}" srcOrd="8" destOrd="0" parTransId="{16B61958-942D-4D23-BA44-8DBF301559D0}" sibTransId="{B61A9D63-0C52-4144-91A9-11C1DF9F945C}"/>
    <dgm:cxn modelId="{CF819575-CFD1-43FC-BA0E-0335923017A3}" type="presOf" srcId="{7E90C82F-821D-47E0-8723-89DF72F8283F}" destId="{B499763D-1E23-4961-A45D-6B77A157DB9B}" srcOrd="0" destOrd="0" presId="urn:microsoft.com/office/officeart/2005/8/layout/vList2"/>
    <dgm:cxn modelId="{A07BA377-B947-4223-9669-3A80A573E6B5}" srcId="{8D64380B-E30C-4AE1-A2EA-54AA62481DA6}" destId="{6ABB4735-2418-4A46-9898-AE25E51F1FDC}" srcOrd="5" destOrd="0" parTransId="{3F777A04-C116-4F40-9BF2-35978D2A5572}" sibTransId="{6C2BE12D-677C-4DE7-BD5F-7E95FE3954FD}"/>
    <dgm:cxn modelId="{66A87C7C-348E-4288-8798-6BCEB14FAF80}" type="presOf" srcId="{B0C994B0-4DB6-426E-B9F0-37BD4266E12A}" destId="{DB5336A1-266D-459B-BE5C-407D183F7EF0}" srcOrd="0" destOrd="0" presId="urn:microsoft.com/office/officeart/2005/8/layout/vList2"/>
    <dgm:cxn modelId="{7DF0BD83-BB09-40F2-A1C2-224CF39C3B12}" srcId="{8D64380B-E30C-4AE1-A2EA-54AA62481DA6}" destId="{56942BD7-84D0-4C02-B36C-8BB252ADBCDF}" srcOrd="1" destOrd="0" parTransId="{D61E5DF2-81BE-4E4E-90C0-5C682B79F1CE}" sibTransId="{F4A48E1D-45A5-4808-8AC2-C2A876E7FFD0}"/>
    <dgm:cxn modelId="{9D759386-CA8A-4DFA-A905-A0750C6C279B}" srcId="{8D64380B-E30C-4AE1-A2EA-54AA62481DA6}" destId="{D4A0036F-B411-4606-9A9D-1ED599DABF57}" srcOrd="9" destOrd="0" parTransId="{F2476FDE-15EB-4117-95F1-94AD5A97B2E5}" sibTransId="{B2DC6D60-3BDC-40EF-B22B-05999AB73F39}"/>
    <dgm:cxn modelId="{37238F93-C854-4C5C-A9F4-CBA9E18D395A}" type="presOf" srcId="{2B4610D0-DB40-470E-A1BE-26D8896A3BFF}" destId="{5717D437-9D40-45B8-B685-03F072E0D83A}" srcOrd="0" destOrd="0" presId="urn:microsoft.com/office/officeart/2005/8/layout/vList2"/>
    <dgm:cxn modelId="{4E8DD395-BB21-42A6-9D8D-A7AFB3491D81}" type="presOf" srcId="{9199B91E-160E-46A2-87F8-0F4705D0FFA2}" destId="{35CCB850-FB02-4A44-9016-D3B443CC2BA6}" srcOrd="0" destOrd="0" presId="urn:microsoft.com/office/officeart/2005/8/layout/vList2"/>
    <dgm:cxn modelId="{CF20B7AD-6C8F-45AE-A386-B3D6A03BC245}" type="presOf" srcId="{458C4AA9-FEDF-40F3-9767-3AB8FE9ECDEA}" destId="{1DED8EED-8357-4D18-8032-90461BCB9259}" srcOrd="0" destOrd="0" presId="urn:microsoft.com/office/officeart/2005/8/layout/vList2"/>
    <dgm:cxn modelId="{B19DE7B4-266C-4A0A-A679-F1017E777F03}" srcId="{8D64380B-E30C-4AE1-A2EA-54AA62481DA6}" destId="{2B4610D0-DB40-470E-A1BE-26D8896A3BFF}" srcOrd="4" destOrd="0" parTransId="{FA27020E-1284-4792-9CE5-E33916CE782D}" sibTransId="{E02364CA-6B83-4FF1-992E-EA2D10EE6846}"/>
    <dgm:cxn modelId="{6011F3BE-AFEC-4E8D-90C5-4E23769E1504}" type="presOf" srcId="{B08C51C9-359F-42FA-B5D6-2EDF433DBA65}" destId="{9A0C7301-8F3E-4692-9FCE-7A5B138550E2}" srcOrd="0" destOrd="0" presId="urn:microsoft.com/office/officeart/2005/8/layout/vList2"/>
    <dgm:cxn modelId="{14ECC0CF-DD7D-42D3-82A2-56439C47BFCF}" type="presOf" srcId="{8D64380B-E30C-4AE1-A2EA-54AA62481DA6}" destId="{86717BFC-0546-4496-A3E8-A25D063BCB4D}" srcOrd="0" destOrd="0" presId="urn:microsoft.com/office/officeart/2005/8/layout/vList2"/>
    <dgm:cxn modelId="{E65C72DA-AACC-46A2-8931-4B68C5A80DCC}" type="presOf" srcId="{58D63CD9-416F-4B93-B167-0F9927C37637}" destId="{B96E6511-D93D-4943-A8E3-6023658D7D3D}" srcOrd="0" destOrd="0" presId="urn:microsoft.com/office/officeart/2005/8/layout/vList2"/>
    <dgm:cxn modelId="{D039CAE0-DB28-4156-B6EB-5400149F7A8B}" type="presOf" srcId="{D4A0036F-B411-4606-9A9D-1ED599DABF57}" destId="{E1E0D87B-5E82-4F99-8914-D1EB84D03674}" srcOrd="0" destOrd="0" presId="urn:microsoft.com/office/officeart/2005/8/layout/vList2"/>
    <dgm:cxn modelId="{D94B52F4-09FD-40CA-96C1-E29536E8A3EC}" srcId="{8D64380B-E30C-4AE1-A2EA-54AA62481DA6}" destId="{7E90C82F-821D-47E0-8723-89DF72F8283F}" srcOrd="6" destOrd="0" parTransId="{5CBF6018-22F7-4CF5-B4BB-1E9982995C9F}" sibTransId="{2494B97B-390C-4F5A-8C81-A6C5E283B094}"/>
    <dgm:cxn modelId="{3DD3FBF6-03EF-4C4A-B6C9-163B189804B3}" srcId="{8D64380B-E30C-4AE1-A2EA-54AA62481DA6}" destId="{58D63CD9-416F-4B93-B167-0F9927C37637}" srcOrd="7" destOrd="0" parTransId="{4EB959EA-5767-47A3-978D-99D4EC63E6D1}" sibTransId="{F0C735D1-1F1A-46F9-BB96-7A87F7C37F34}"/>
    <dgm:cxn modelId="{AE8038B2-D605-47C7-B2FD-62E925BABFC3}" type="presParOf" srcId="{86717BFC-0546-4496-A3E8-A25D063BCB4D}" destId="{DB5336A1-266D-459B-BE5C-407D183F7EF0}" srcOrd="0" destOrd="0" presId="urn:microsoft.com/office/officeart/2005/8/layout/vList2"/>
    <dgm:cxn modelId="{137F0861-6293-4F75-A11D-326404271F7B}" type="presParOf" srcId="{86717BFC-0546-4496-A3E8-A25D063BCB4D}" destId="{37F3D197-A852-4601-BABC-7EDCF64A6B07}" srcOrd="1" destOrd="0" presId="urn:microsoft.com/office/officeart/2005/8/layout/vList2"/>
    <dgm:cxn modelId="{DC9324E0-3B15-4FE6-9FEA-9EFD8A223ED7}" type="presParOf" srcId="{86717BFC-0546-4496-A3E8-A25D063BCB4D}" destId="{CA398F42-47BD-46D8-9946-8E3B8B329048}" srcOrd="2" destOrd="0" presId="urn:microsoft.com/office/officeart/2005/8/layout/vList2"/>
    <dgm:cxn modelId="{B1E6D518-B8D1-45F7-A4C5-B62D611DDD35}" type="presParOf" srcId="{86717BFC-0546-4496-A3E8-A25D063BCB4D}" destId="{A5E52C27-9394-4020-A4A2-323B2E36BC1C}" srcOrd="3" destOrd="0" presId="urn:microsoft.com/office/officeart/2005/8/layout/vList2"/>
    <dgm:cxn modelId="{97C128B8-B342-499E-89B8-D8EB5379B990}" type="presParOf" srcId="{86717BFC-0546-4496-A3E8-A25D063BCB4D}" destId="{9A0C7301-8F3E-4692-9FCE-7A5B138550E2}" srcOrd="4" destOrd="0" presId="urn:microsoft.com/office/officeart/2005/8/layout/vList2"/>
    <dgm:cxn modelId="{B362BF35-485D-43CA-8E6D-CCCF10DCFE81}" type="presParOf" srcId="{86717BFC-0546-4496-A3E8-A25D063BCB4D}" destId="{788E96CA-8AE1-43DB-8F4E-EF598C2D2438}" srcOrd="5" destOrd="0" presId="urn:microsoft.com/office/officeart/2005/8/layout/vList2"/>
    <dgm:cxn modelId="{5DFCD01A-8A6D-4279-B6C1-2AF1AECC48B6}" type="presParOf" srcId="{86717BFC-0546-4496-A3E8-A25D063BCB4D}" destId="{1DED8EED-8357-4D18-8032-90461BCB9259}" srcOrd="6" destOrd="0" presId="urn:microsoft.com/office/officeart/2005/8/layout/vList2"/>
    <dgm:cxn modelId="{7B2EB627-E70B-4448-8626-42D375DD1435}" type="presParOf" srcId="{86717BFC-0546-4496-A3E8-A25D063BCB4D}" destId="{8D7A3E80-2344-426F-879E-2D4CB4783195}" srcOrd="7" destOrd="0" presId="urn:microsoft.com/office/officeart/2005/8/layout/vList2"/>
    <dgm:cxn modelId="{937A9900-3530-4694-9761-7E1E4E3B8F21}" type="presParOf" srcId="{86717BFC-0546-4496-A3E8-A25D063BCB4D}" destId="{5717D437-9D40-45B8-B685-03F072E0D83A}" srcOrd="8" destOrd="0" presId="urn:microsoft.com/office/officeart/2005/8/layout/vList2"/>
    <dgm:cxn modelId="{9E042925-7D4A-4017-B200-BBD08E2556D1}" type="presParOf" srcId="{86717BFC-0546-4496-A3E8-A25D063BCB4D}" destId="{3C3C3775-3A9D-4198-893D-9325D6A76F85}" srcOrd="9" destOrd="0" presId="urn:microsoft.com/office/officeart/2005/8/layout/vList2"/>
    <dgm:cxn modelId="{51C7343C-192A-4AE8-A8C3-3F27386C1FC5}" type="presParOf" srcId="{86717BFC-0546-4496-A3E8-A25D063BCB4D}" destId="{AD0C6BFE-4E44-4CD6-8385-593B9AC46F7A}" srcOrd="10" destOrd="0" presId="urn:microsoft.com/office/officeart/2005/8/layout/vList2"/>
    <dgm:cxn modelId="{4B65DEE2-C8BA-4C7E-9E6F-BA446F1C142A}" type="presParOf" srcId="{86717BFC-0546-4496-A3E8-A25D063BCB4D}" destId="{89783968-6E81-495E-B146-62FB75E88969}" srcOrd="11" destOrd="0" presId="urn:microsoft.com/office/officeart/2005/8/layout/vList2"/>
    <dgm:cxn modelId="{1546D056-3E86-402C-93CD-55EC9173CDB2}" type="presParOf" srcId="{86717BFC-0546-4496-A3E8-A25D063BCB4D}" destId="{B499763D-1E23-4961-A45D-6B77A157DB9B}" srcOrd="12" destOrd="0" presId="urn:microsoft.com/office/officeart/2005/8/layout/vList2"/>
    <dgm:cxn modelId="{DB276EE5-8B30-4414-A7BF-CF3E9848228C}" type="presParOf" srcId="{86717BFC-0546-4496-A3E8-A25D063BCB4D}" destId="{0400B3BC-48AC-4983-B007-1E7D359E700D}" srcOrd="13" destOrd="0" presId="urn:microsoft.com/office/officeart/2005/8/layout/vList2"/>
    <dgm:cxn modelId="{4DDBA168-FC56-4C91-9B4A-EB36ABC66E2F}" type="presParOf" srcId="{86717BFC-0546-4496-A3E8-A25D063BCB4D}" destId="{B96E6511-D93D-4943-A8E3-6023658D7D3D}" srcOrd="14" destOrd="0" presId="urn:microsoft.com/office/officeart/2005/8/layout/vList2"/>
    <dgm:cxn modelId="{634D5BFB-1B5A-404A-8B11-D1CB826F2138}" type="presParOf" srcId="{86717BFC-0546-4496-A3E8-A25D063BCB4D}" destId="{23EC99AA-A49E-4439-8A2A-EC052E26306B}" srcOrd="15" destOrd="0" presId="urn:microsoft.com/office/officeart/2005/8/layout/vList2"/>
    <dgm:cxn modelId="{A1C11D14-9AF2-4367-AA8B-FF983ECED0FB}" type="presParOf" srcId="{86717BFC-0546-4496-A3E8-A25D063BCB4D}" destId="{35CCB850-FB02-4A44-9016-D3B443CC2BA6}" srcOrd="16" destOrd="0" presId="urn:microsoft.com/office/officeart/2005/8/layout/vList2"/>
    <dgm:cxn modelId="{F93A8A3D-7023-446A-ADE6-AE76200D88A2}" type="presParOf" srcId="{86717BFC-0546-4496-A3E8-A25D063BCB4D}" destId="{F3393951-ED65-4B41-9396-D9211746B256}" srcOrd="17" destOrd="0" presId="urn:microsoft.com/office/officeart/2005/8/layout/vList2"/>
    <dgm:cxn modelId="{84EA1884-FEF1-4CC6-89EC-F989B45C328C}" type="presParOf" srcId="{86717BFC-0546-4496-A3E8-A25D063BCB4D}" destId="{E1E0D87B-5E82-4F99-8914-D1EB84D03674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A756D0-A3F3-41FA-B3D5-EC84E7230AF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A5C0E7A-A79F-48B1-82E6-5711AE349E80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chemeClr val="bg2"/>
              </a:solidFill>
            </a:rPr>
            <a:t>Signpost others to research opportunities, events, training and funding </a:t>
          </a:r>
          <a:endParaRPr lang="en-US" dirty="0">
            <a:solidFill>
              <a:schemeClr val="bg2"/>
            </a:solidFill>
          </a:endParaRPr>
        </a:p>
      </dgm:t>
    </dgm:pt>
    <dgm:pt modelId="{3088820A-84BC-44EF-9A29-40EFBA36B81C}" type="parTrans" cxnId="{9FE04691-8844-4FEB-B7D9-7B32F602564E}">
      <dgm:prSet/>
      <dgm:spPr/>
      <dgm:t>
        <a:bodyPr/>
        <a:lstStyle/>
        <a:p>
          <a:endParaRPr lang="en-US"/>
        </a:p>
      </dgm:t>
    </dgm:pt>
    <dgm:pt modelId="{12CA9A64-D0D1-451F-A00A-99ECA834DC60}" type="sibTrans" cxnId="{9FE04691-8844-4FEB-B7D9-7B32F602564E}">
      <dgm:prSet/>
      <dgm:spPr/>
      <dgm:t>
        <a:bodyPr/>
        <a:lstStyle/>
        <a:p>
          <a:endParaRPr lang="en-US"/>
        </a:p>
      </dgm:t>
    </dgm:pt>
    <dgm:pt modelId="{1638C3EC-61FF-4684-BC73-80084BFFBF0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chemeClr val="bg2"/>
              </a:solidFill>
            </a:rPr>
            <a:t>Become a gatekeeper for a study</a:t>
          </a:r>
          <a:endParaRPr lang="en-US" dirty="0">
            <a:solidFill>
              <a:schemeClr val="bg2"/>
            </a:solidFill>
          </a:endParaRPr>
        </a:p>
      </dgm:t>
    </dgm:pt>
    <dgm:pt modelId="{D3C35050-93DF-4C47-BE74-B5168789ABB7}" type="parTrans" cxnId="{CC214078-EDA7-4031-A8D8-F09A62FE6E10}">
      <dgm:prSet/>
      <dgm:spPr/>
      <dgm:t>
        <a:bodyPr/>
        <a:lstStyle/>
        <a:p>
          <a:endParaRPr lang="en-US"/>
        </a:p>
      </dgm:t>
    </dgm:pt>
    <dgm:pt modelId="{87ABD0A8-F471-4D1C-BDA5-2B14C90ECE64}" type="sibTrans" cxnId="{CC214078-EDA7-4031-A8D8-F09A62FE6E10}">
      <dgm:prSet/>
      <dgm:spPr/>
      <dgm:t>
        <a:bodyPr/>
        <a:lstStyle/>
        <a:p>
          <a:endParaRPr lang="en-US"/>
        </a:p>
      </dgm:t>
    </dgm:pt>
    <dgm:pt modelId="{6CB3FBBF-D887-4D28-8861-6464DC7511FB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chemeClr val="bg2"/>
              </a:solidFill>
            </a:rPr>
            <a:t>Respond to consultations on the development of guidelines or standards</a:t>
          </a:r>
          <a:endParaRPr lang="en-US" dirty="0">
            <a:solidFill>
              <a:schemeClr val="bg2"/>
            </a:solidFill>
          </a:endParaRPr>
        </a:p>
      </dgm:t>
    </dgm:pt>
    <dgm:pt modelId="{059B5772-6E21-45BF-8C2E-A0829F2DDF7A}" type="parTrans" cxnId="{8CA1DD54-ED8D-423A-B1B9-0D7B2E7B31A6}">
      <dgm:prSet/>
      <dgm:spPr/>
      <dgm:t>
        <a:bodyPr/>
        <a:lstStyle/>
        <a:p>
          <a:endParaRPr lang="en-US"/>
        </a:p>
      </dgm:t>
    </dgm:pt>
    <dgm:pt modelId="{EF4B8C8D-74C6-4A8A-9227-D8E694C24229}" type="sibTrans" cxnId="{8CA1DD54-ED8D-423A-B1B9-0D7B2E7B31A6}">
      <dgm:prSet/>
      <dgm:spPr/>
      <dgm:t>
        <a:bodyPr/>
        <a:lstStyle/>
        <a:p>
          <a:endParaRPr lang="en-US"/>
        </a:p>
      </dgm:t>
    </dgm:pt>
    <dgm:pt modelId="{ED363901-3A01-4A33-ACED-9316A4C5B0C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chemeClr val="bg2"/>
              </a:solidFill>
            </a:rPr>
            <a:t>Follow experienced researchers on social media</a:t>
          </a:r>
          <a:endParaRPr lang="en-US" dirty="0">
            <a:solidFill>
              <a:schemeClr val="bg2"/>
            </a:solidFill>
          </a:endParaRPr>
        </a:p>
      </dgm:t>
    </dgm:pt>
    <dgm:pt modelId="{DEA0C091-7F7F-4136-B00A-6DDFF00DD669}" type="parTrans" cxnId="{4D91485E-7E47-4447-A1A4-393BF418B317}">
      <dgm:prSet/>
      <dgm:spPr/>
      <dgm:t>
        <a:bodyPr/>
        <a:lstStyle/>
        <a:p>
          <a:endParaRPr lang="en-US"/>
        </a:p>
      </dgm:t>
    </dgm:pt>
    <dgm:pt modelId="{6F126C74-7BBB-4AF3-9B53-926A3786CDCA}" type="sibTrans" cxnId="{4D91485E-7E47-4447-A1A4-393BF418B317}">
      <dgm:prSet/>
      <dgm:spPr/>
      <dgm:t>
        <a:bodyPr/>
        <a:lstStyle/>
        <a:p>
          <a:endParaRPr lang="en-US"/>
        </a:p>
      </dgm:t>
    </dgm:pt>
    <dgm:pt modelId="{4C939B79-8272-4039-A5EA-A57030848EC9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chemeClr val="bg2"/>
              </a:solidFill>
            </a:rPr>
            <a:t>Find out more about your organisation’s research department</a:t>
          </a:r>
          <a:endParaRPr lang="en-US" dirty="0">
            <a:solidFill>
              <a:schemeClr val="bg2"/>
            </a:solidFill>
          </a:endParaRPr>
        </a:p>
      </dgm:t>
    </dgm:pt>
    <dgm:pt modelId="{0E665236-15A7-4A52-B657-45DC3D854505}" type="parTrans" cxnId="{AF528B2F-61AE-4A6D-805A-62A6E2B1DECB}">
      <dgm:prSet/>
      <dgm:spPr/>
      <dgm:t>
        <a:bodyPr/>
        <a:lstStyle/>
        <a:p>
          <a:endParaRPr lang="en-US"/>
        </a:p>
      </dgm:t>
    </dgm:pt>
    <dgm:pt modelId="{FC021F71-30EC-4B97-A9B5-DECA0E299683}" type="sibTrans" cxnId="{AF528B2F-61AE-4A6D-805A-62A6E2B1DECB}">
      <dgm:prSet/>
      <dgm:spPr/>
      <dgm:t>
        <a:bodyPr/>
        <a:lstStyle/>
        <a:p>
          <a:endParaRPr lang="en-US"/>
        </a:p>
      </dgm:t>
    </dgm:pt>
    <dgm:pt modelId="{144B8FCD-6C43-4790-A546-90D9E798894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chemeClr val="bg2"/>
              </a:solidFill>
            </a:rPr>
            <a:t>Understand about the ethical requirements of designing and carrying out a research study</a:t>
          </a:r>
          <a:endParaRPr lang="en-US" dirty="0">
            <a:solidFill>
              <a:schemeClr val="bg2"/>
            </a:solidFill>
          </a:endParaRPr>
        </a:p>
      </dgm:t>
    </dgm:pt>
    <dgm:pt modelId="{A40DCED8-F0DC-4730-866C-B938DD8EBE6A}" type="parTrans" cxnId="{D33D8685-0137-43D1-993C-DCC38432A2D5}">
      <dgm:prSet/>
      <dgm:spPr/>
      <dgm:t>
        <a:bodyPr/>
        <a:lstStyle/>
        <a:p>
          <a:endParaRPr lang="en-US"/>
        </a:p>
      </dgm:t>
    </dgm:pt>
    <dgm:pt modelId="{06ADB695-D5EF-440E-BDBA-4B0150E26239}" type="sibTrans" cxnId="{D33D8685-0137-43D1-993C-DCC38432A2D5}">
      <dgm:prSet/>
      <dgm:spPr/>
      <dgm:t>
        <a:bodyPr/>
        <a:lstStyle/>
        <a:p>
          <a:endParaRPr lang="en-US"/>
        </a:p>
      </dgm:t>
    </dgm:pt>
    <dgm:pt modelId="{1BAD282F-A36B-41DC-8712-FB6F83539B3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chemeClr val="bg2"/>
              </a:solidFill>
            </a:rPr>
            <a:t>Attend research conferences, present your research and network!</a:t>
          </a:r>
          <a:endParaRPr lang="en-US" dirty="0">
            <a:solidFill>
              <a:schemeClr val="bg2"/>
            </a:solidFill>
          </a:endParaRPr>
        </a:p>
      </dgm:t>
    </dgm:pt>
    <dgm:pt modelId="{1582B382-E178-4831-A16F-3F3B3AE544AC}" type="parTrans" cxnId="{6183DF2E-D4AB-42A3-8EEF-6D0EA9D492EA}">
      <dgm:prSet/>
      <dgm:spPr/>
      <dgm:t>
        <a:bodyPr/>
        <a:lstStyle/>
        <a:p>
          <a:endParaRPr lang="en-US"/>
        </a:p>
      </dgm:t>
    </dgm:pt>
    <dgm:pt modelId="{5CEA0551-F2B7-42A0-8E7E-73A0627DDB43}" type="sibTrans" cxnId="{6183DF2E-D4AB-42A3-8EEF-6D0EA9D492EA}">
      <dgm:prSet/>
      <dgm:spPr/>
      <dgm:t>
        <a:bodyPr/>
        <a:lstStyle/>
        <a:p>
          <a:endParaRPr lang="en-US"/>
        </a:p>
      </dgm:t>
    </dgm:pt>
    <dgm:pt modelId="{7B777601-EE43-4782-A990-CD4BFD4D822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chemeClr val="bg2"/>
              </a:solidFill>
            </a:rPr>
            <a:t>Collaborate with existing researchers</a:t>
          </a:r>
          <a:endParaRPr lang="en-US" dirty="0">
            <a:solidFill>
              <a:schemeClr val="bg2"/>
            </a:solidFill>
          </a:endParaRPr>
        </a:p>
      </dgm:t>
    </dgm:pt>
    <dgm:pt modelId="{7E244554-BAA3-4429-8CD1-D3A3DE99B4D8}" type="parTrans" cxnId="{0A277A49-4B19-439C-B4FD-C0D6FD23C606}">
      <dgm:prSet/>
      <dgm:spPr/>
      <dgm:t>
        <a:bodyPr/>
        <a:lstStyle/>
        <a:p>
          <a:endParaRPr lang="en-US"/>
        </a:p>
      </dgm:t>
    </dgm:pt>
    <dgm:pt modelId="{A655BD38-3E85-4F7D-AF78-D4B163C31221}" type="sibTrans" cxnId="{0A277A49-4B19-439C-B4FD-C0D6FD23C606}">
      <dgm:prSet/>
      <dgm:spPr/>
      <dgm:t>
        <a:bodyPr/>
        <a:lstStyle/>
        <a:p>
          <a:endParaRPr lang="en-US"/>
        </a:p>
      </dgm:t>
    </dgm:pt>
    <dgm:pt modelId="{B98E2325-619E-415D-80C6-85880A439BC4}" type="pres">
      <dgm:prSet presAssocID="{FBA756D0-A3F3-41FA-B3D5-EC84E7230AF6}" presName="root" presStyleCnt="0">
        <dgm:presLayoutVars>
          <dgm:dir/>
          <dgm:resizeHandles val="exact"/>
        </dgm:presLayoutVars>
      </dgm:prSet>
      <dgm:spPr/>
    </dgm:pt>
    <dgm:pt modelId="{D9A81A63-86B3-4DB1-B600-B727BF8537D5}" type="pres">
      <dgm:prSet presAssocID="{EA5C0E7A-A79F-48B1-82E6-5711AE349E80}" presName="compNode" presStyleCnt="0"/>
      <dgm:spPr/>
    </dgm:pt>
    <dgm:pt modelId="{33D42EB6-A475-4963-9C51-AA4AEFD9BDDE}" type="pres">
      <dgm:prSet presAssocID="{EA5C0E7A-A79F-48B1-82E6-5711AE349E80}" presName="bgRect" presStyleLbl="bgShp" presStyleIdx="0" presStyleCnt="8"/>
      <dgm:spPr/>
    </dgm:pt>
    <dgm:pt modelId="{9466472C-3B6B-47C4-8458-8140B90009FD}" type="pres">
      <dgm:prSet presAssocID="{EA5C0E7A-A79F-48B1-82E6-5711AE349E80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ignpost"/>
        </a:ext>
      </dgm:extLst>
    </dgm:pt>
    <dgm:pt modelId="{2C05C27C-A6CB-40EB-8F27-F34C145C979A}" type="pres">
      <dgm:prSet presAssocID="{EA5C0E7A-A79F-48B1-82E6-5711AE349E80}" presName="spaceRect" presStyleCnt="0"/>
      <dgm:spPr/>
    </dgm:pt>
    <dgm:pt modelId="{76DDB478-DC77-4F52-9F4A-90D318B1060C}" type="pres">
      <dgm:prSet presAssocID="{EA5C0E7A-A79F-48B1-82E6-5711AE349E80}" presName="parTx" presStyleLbl="revTx" presStyleIdx="0" presStyleCnt="8">
        <dgm:presLayoutVars>
          <dgm:chMax val="0"/>
          <dgm:chPref val="0"/>
        </dgm:presLayoutVars>
      </dgm:prSet>
      <dgm:spPr/>
    </dgm:pt>
    <dgm:pt modelId="{56D76F3E-6862-493B-B24B-2EA071EC2C24}" type="pres">
      <dgm:prSet presAssocID="{12CA9A64-D0D1-451F-A00A-99ECA834DC60}" presName="sibTrans" presStyleCnt="0"/>
      <dgm:spPr/>
    </dgm:pt>
    <dgm:pt modelId="{9B00CB79-EB76-4BCC-AD45-C47C7A31F62F}" type="pres">
      <dgm:prSet presAssocID="{1638C3EC-61FF-4684-BC73-80084BFFBF0F}" presName="compNode" presStyleCnt="0"/>
      <dgm:spPr/>
    </dgm:pt>
    <dgm:pt modelId="{71327695-355F-4528-ADD7-F397FE1E3738}" type="pres">
      <dgm:prSet presAssocID="{1638C3EC-61FF-4684-BC73-80084BFFBF0F}" presName="bgRect" presStyleLbl="bgShp" presStyleIdx="1" presStyleCnt="8"/>
      <dgm:spPr/>
    </dgm:pt>
    <dgm:pt modelId="{51004499-0513-4FC8-9E0F-5BACE4DF9FE0}" type="pres">
      <dgm:prSet presAssocID="{1638C3EC-61FF-4684-BC73-80084BFFBF0F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ey"/>
        </a:ext>
      </dgm:extLst>
    </dgm:pt>
    <dgm:pt modelId="{AE83FC30-C608-4707-8DBC-ACBD6C4AEE28}" type="pres">
      <dgm:prSet presAssocID="{1638C3EC-61FF-4684-BC73-80084BFFBF0F}" presName="spaceRect" presStyleCnt="0"/>
      <dgm:spPr/>
    </dgm:pt>
    <dgm:pt modelId="{05F0063E-EBCB-4BB0-8540-D6064F3A35AC}" type="pres">
      <dgm:prSet presAssocID="{1638C3EC-61FF-4684-BC73-80084BFFBF0F}" presName="parTx" presStyleLbl="revTx" presStyleIdx="1" presStyleCnt="8">
        <dgm:presLayoutVars>
          <dgm:chMax val="0"/>
          <dgm:chPref val="0"/>
        </dgm:presLayoutVars>
      </dgm:prSet>
      <dgm:spPr/>
    </dgm:pt>
    <dgm:pt modelId="{341AB3F7-768B-44C5-9E4A-F61CFCDC9CAA}" type="pres">
      <dgm:prSet presAssocID="{87ABD0A8-F471-4D1C-BDA5-2B14C90ECE64}" presName="sibTrans" presStyleCnt="0"/>
      <dgm:spPr/>
    </dgm:pt>
    <dgm:pt modelId="{CB107A2F-11D5-4F0C-8126-99FC15AD42BB}" type="pres">
      <dgm:prSet presAssocID="{6CB3FBBF-D887-4D28-8861-6464DC7511FB}" presName="compNode" presStyleCnt="0"/>
      <dgm:spPr/>
    </dgm:pt>
    <dgm:pt modelId="{84F0AFC5-A9DA-466C-8756-2C87C499D05D}" type="pres">
      <dgm:prSet presAssocID="{6CB3FBBF-D887-4D28-8861-6464DC7511FB}" presName="bgRect" presStyleLbl="bgShp" presStyleIdx="2" presStyleCnt="8"/>
      <dgm:spPr/>
    </dgm:pt>
    <dgm:pt modelId="{10590E47-C140-4253-9268-8722BE07AC20}" type="pres">
      <dgm:prSet presAssocID="{6CB3FBBF-D887-4D28-8861-6464DC7511FB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F0A9C1BF-EEA6-43DA-89FA-2188CFCDA817}" type="pres">
      <dgm:prSet presAssocID="{6CB3FBBF-D887-4D28-8861-6464DC7511FB}" presName="spaceRect" presStyleCnt="0"/>
      <dgm:spPr/>
    </dgm:pt>
    <dgm:pt modelId="{DF572FA8-9273-494F-AC71-3E2EE5624A8C}" type="pres">
      <dgm:prSet presAssocID="{6CB3FBBF-D887-4D28-8861-6464DC7511FB}" presName="parTx" presStyleLbl="revTx" presStyleIdx="2" presStyleCnt="8">
        <dgm:presLayoutVars>
          <dgm:chMax val="0"/>
          <dgm:chPref val="0"/>
        </dgm:presLayoutVars>
      </dgm:prSet>
      <dgm:spPr/>
    </dgm:pt>
    <dgm:pt modelId="{C762A454-7641-4E79-9363-9802FE5F4224}" type="pres">
      <dgm:prSet presAssocID="{EF4B8C8D-74C6-4A8A-9227-D8E694C24229}" presName="sibTrans" presStyleCnt="0"/>
      <dgm:spPr/>
    </dgm:pt>
    <dgm:pt modelId="{57E9FE00-6A8D-43F0-847B-4C804668E7B6}" type="pres">
      <dgm:prSet presAssocID="{ED363901-3A01-4A33-ACED-9316A4C5B0CF}" presName="compNode" presStyleCnt="0"/>
      <dgm:spPr/>
    </dgm:pt>
    <dgm:pt modelId="{473C8B95-71A0-45CB-B316-5ACFFC014FB4}" type="pres">
      <dgm:prSet presAssocID="{ED363901-3A01-4A33-ACED-9316A4C5B0CF}" presName="bgRect" presStyleLbl="bgShp" presStyleIdx="3" presStyleCnt="8"/>
      <dgm:spPr/>
    </dgm:pt>
    <dgm:pt modelId="{D78C99E2-930F-4317-AD8F-DE763D195CA7}" type="pres">
      <dgm:prSet presAssocID="{ED363901-3A01-4A33-ACED-9316A4C5B0CF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644F03C8-882D-4AEF-990F-D4E87269F042}" type="pres">
      <dgm:prSet presAssocID="{ED363901-3A01-4A33-ACED-9316A4C5B0CF}" presName="spaceRect" presStyleCnt="0"/>
      <dgm:spPr/>
    </dgm:pt>
    <dgm:pt modelId="{9F4ACE63-F340-479A-8BAD-0AFCE69761D8}" type="pres">
      <dgm:prSet presAssocID="{ED363901-3A01-4A33-ACED-9316A4C5B0CF}" presName="parTx" presStyleLbl="revTx" presStyleIdx="3" presStyleCnt="8">
        <dgm:presLayoutVars>
          <dgm:chMax val="0"/>
          <dgm:chPref val="0"/>
        </dgm:presLayoutVars>
      </dgm:prSet>
      <dgm:spPr/>
    </dgm:pt>
    <dgm:pt modelId="{B0987FFE-33E7-4A71-839F-5AB6770D4252}" type="pres">
      <dgm:prSet presAssocID="{6F126C74-7BBB-4AF3-9B53-926A3786CDCA}" presName="sibTrans" presStyleCnt="0"/>
      <dgm:spPr/>
    </dgm:pt>
    <dgm:pt modelId="{93892474-9784-438D-8D2E-A58CAC80B3FC}" type="pres">
      <dgm:prSet presAssocID="{4C939B79-8272-4039-A5EA-A57030848EC9}" presName="compNode" presStyleCnt="0"/>
      <dgm:spPr/>
    </dgm:pt>
    <dgm:pt modelId="{6AD1314E-6EF7-40FE-AE69-460014F9EAD4}" type="pres">
      <dgm:prSet presAssocID="{4C939B79-8272-4039-A5EA-A57030848EC9}" presName="bgRect" presStyleLbl="bgShp" presStyleIdx="4" presStyleCnt="8"/>
      <dgm:spPr/>
    </dgm:pt>
    <dgm:pt modelId="{C172AEFE-2E2C-4A91-8808-323B11DE2356}" type="pres">
      <dgm:prSet presAssocID="{4C939B79-8272-4039-A5EA-A57030848EC9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4010F82A-58BC-4C38-A94D-2E98EC98E4F2}" type="pres">
      <dgm:prSet presAssocID="{4C939B79-8272-4039-A5EA-A57030848EC9}" presName="spaceRect" presStyleCnt="0"/>
      <dgm:spPr/>
    </dgm:pt>
    <dgm:pt modelId="{EACDC1A3-1BFD-4F56-997F-C25B8D70131E}" type="pres">
      <dgm:prSet presAssocID="{4C939B79-8272-4039-A5EA-A57030848EC9}" presName="parTx" presStyleLbl="revTx" presStyleIdx="4" presStyleCnt="8">
        <dgm:presLayoutVars>
          <dgm:chMax val="0"/>
          <dgm:chPref val="0"/>
        </dgm:presLayoutVars>
      </dgm:prSet>
      <dgm:spPr/>
    </dgm:pt>
    <dgm:pt modelId="{EA981F63-7583-4F3F-90F8-DC313D443F33}" type="pres">
      <dgm:prSet presAssocID="{FC021F71-30EC-4B97-A9B5-DECA0E299683}" presName="sibTrans" presStyleCnt="0"/>
      <dgm:spPr/>
    </dgm:pt>
    <dgm:pt modelId="{FBF6CB77-130C-40A1-9ACB-111999EA3B8C}" type="pres">
      <dgm:prSet presAssocID="{144B8FCD-6C43-4790-A546-90D9E7988943}" presName="compNode" presStyleCnt="0"/>
      <dgm:spPr/>
    </dgm:pt>
    <dgm:pt modelId="{D4090B10-5B4C-4646-943D-6094283D887C}" type="pres">
      <dgm:prSet presAssocID="{144B8FCD-6C43-4790-A546-90D9E7988943}" presName="bgRect" presStyleLbl="bgShp" presStyleIdx="5" presStyleCnt="8"/>
      <dgm:spPr/>
    </dgm:pt>
    <dgm:pt modelId="{4CF49EC9-A438-4487-8680-A98D1BCE9623}" type="pres">
      <dgm:prSet presAssocID="{144B8FCD-6C43-4790-A546-90D9E7988943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A6CCD7FC-59A4-4598-BDBD-7EF923DEE55B}" type="pres">
      <dgm:prSet presAssocID="{144B8FCD-6C43-4790-A546-90D9E7988943}" presName="spaceRect" presStyleCnt="0"/>
      <dgm:spPr/>
    </dgm:pt>
    <dgm:pt modelId="{19D8B02A-49FC-493C-96B1-F30531FADEF5}" type="pres">
      <dgm:prSet presAssocID="{144B8FCD-6C43-4790-A546-90D9E7988943}" presName="parTx" presStyleLbl="revTx" presStyleIdx="5" presStyleCnt="8">
        <dgm:presLayoutVars>
          <dgm:chMax val="0"/>
          <dgm:chPref val="0"/>
        </dgm:presLayoutVars>
      </dgm:prSet>
      <dgm:spPr/>
    </dgm:pt>
    <dgm:pt modelId="{A94F5C95-CA13-4687-9091-1FB1DD16DE5B}" type="pres">
      <dgm:prSet presAssocID="{06ADB695-D5EF-440E-BDBA-4B0150E26239}" presName="sibTrans" presStyleCnt="0"/>
      <dgm:spPr/>
    </dgm:pt>
    <dgm:pt modelId="{1ADE21FD-556A-4325-BDBE-6C3A1CA12DD8}" type="pres">
      <dgm:prSet presAssocID="{1BAD282F-A36B-41DC-8712-FB6F83539B33}" presName="compNode" presStyleCnt="0"/>
      <dgm:spPr/>
    </dgm:pt>
    <dgm:pt modelId="{0923D120-7095-4BAF-A1CE-49360B8CFA7A}" type="pres">
      <dgm:prSet presAssocID="{1BAD282F-A36B-41DC-8712-FB6F83539B33}" presName="bgRect" presStyleLbl="bgShp" presStyleIdx="6" presStyleCnt="8"/>
      <dgm:spPr/>
    </dgm:pt>
    <dgm:pt modelId="{DBB363AB-BC0C-49B0-B438-D6547D3A1BC9}" type="pres">
      <dgm:prSet presAssocID="{1BAD282F-A36B-41DC-8712-FB6F83539B33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9DA5EB4D-8BCD-42A4-9EE9-CE11B05CB6D8}" type="pres">
      <dgm:prSet presAssocID="{1BAD282F-A36B-41DC-8712-FB6F83539B33}" presName="spaceRect" presStyleCnt="0"/>
      <dgm:spPr/>
    </dgm:pt>
    <dgm:pt modelId="{CC0BFE22-2BCD-4C4B-8903-B75BB60C3679}" type="pres">
      <dgm:prSet presAssocID="{1BAD282F-A36B-41DC-8712-FB6F83539B33}" presName="parTx" presStyleLbl="revTx" presStyleIdx="6" presStyleCnt="8">
        <dgm:presLayoutVars>
          <dgm:chMax val="0"/>
          <dgm:chPref val="0"/>
        </dgm:presLayoutVars>
      </dgm:prSet>
      <dgm:spPr/>
    </dgm:pt>
    <dgm:pt modelId="{C74A6C75-716C-4098-BEE2-38BE3D46F71A}" type="pres">
      <dgm:prSet presAssocID="{5CEA0551-F2B7-42A0-8E7E-73A0627DDB43}" presName="sibTrans" presStyleCnt="0"/>
      <dgm:spPr/>
    </dgm:pt>
    <dgm:pt modelId="{E3847254-50B7-4506-AE2A-79550D667B2B}" type="pres">
      <dgm:prSet presAssocID="{7B777601-EE43-4782-A990-CD4BFD4D8226}" presName="compNode" presStyleCnt="0"/>
      <dgm:spPr/>
    </dgm:pt>
    <dgm:pt modelId="{51AE616A-03C0-4005-8846-7E9D5810B96E}" type="pres">
      <dgm:prSet presAssocID="{7B777601-EE43-4782-A990-CD4BFD4D8226}" presName="bgRect" presStyleLbl="bgShp" presStyleIdx="7" presStyleCnt="8"/>
      <dgm:spPr/>
    </dgm:pt>
    <dgm:pt modelId="{208AB3B3-C797-424E-BE38-C6A8A35D4BDB}" type="pres">
      <dgm:prSet presAssocID="{7B777601-EE43-4782-A990-CD4BFD4D8226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34995283-90AC-45B7-9745-D8517C79A3E9}" type="pres">
      <dgm:prSet presAssocID="{7B777601-EE43-4782-A990-CD4BFD4D8226}" presName="spaceRect" presStyleCnt="0"/>
      <dgm:spPr/>
    </dgm:pt>
    <dgm:pt modelId="{8DDE98DA-4143-4296-83DF-D23D9000C0CC}" type="pres">
      <dgm:prSet presAssocID="{7B777601-EE43-4782-A990-CD4BFD4D8226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93777E0B-7EA3-4863-88B5-D4D2A3B5DE09}" type="presOf" srcId="{1638C3EC-61FF-4684-BC73-80084BFFBF0F}" destId="{05F0063E-EBCB-4BB0-8540-D6064F3A35AC}" srcOrd="0" destOrd="0" presId="urn:microsoft.com/office/officeart/2018/2/layout/IconVerticalSolidList"/>
    <dgm:cxn modelId="{13BBE01C-B6A5-4ED0-8CB2-99A7B7962189}" type="presOf" srcId="{4C939B79-8272-4039-A5EA-A57030848EC9}" destId="{EACDC1A3-1BFD-4F56-997F-C25B8D70131E}" srcOrd="0" destOrd="0" presId="urn:microsoft.com/office/officeart/2018/2/layout/IconVerticalSolidList"/>
    <dgm:cxn modelId="{6183DF2E-D4AB-42A3-8EEF-6D0EA9D492EA}" srcId="{FBA756D0-A3F3-41FA-B3D5-EC84E7230AF6}" destId="{1BAD282F-A36B-41DC-8712-FB6F83539B33}" srcOrd="6" destOrd="0" parTransId="{1582B382-E178-4831-A16F-3F3B3AE544AC}" sibTransId="{5CEA0551-F2B7-42A0-8E7E-73A0627DDB43}"/>
    <dgm:cxn modelId="{AF528B2F-61AE-4A6D-805A-62A6E2B1DECB}" srcId="{FBA756D0-A3F3-41FA-B3D5-EC84E7230AF6}" destId="{4C939B79-8272-4039-A5EA-A57030848EC9}" srcOrd="4" destOrd="0" parTransId="{0E665236-15A7-4A52-B657-45DC3D854505}" sibTransId="{FC021F71-30EC-4B97-A9B5-DECA0E299683}"/>
    <dgm:cxn modelId="{C9D77C35-33A8-4509-B495-0283FD26B02F}" type="presOf" srcId="{7B777601-EE43-4782-A990-CD4BFD4D8226}" destId="{8DDE98DA-4143-4296-83DF-D23D9000C0CC}" srcOrd="0" destOrd="0" presId="urn:microsoft.com/office/officeart/2018/2/layout/IconVerticalSolidList"/>
    <dgm:cxn modelId="{E783533F-C77B-4DD2-B809-F1227910290C}" type="presOf" srcId="{FBA756D0-A3F3-41FA-B3D5-EC84E7230AF6}" destId="{B98E2325-619E-415D-80C6-85880A439BC4}" srcOrd="0" destOrd="0" presId="urn:microsoft.com/office/officeart/2018/2/layout/IconVerticalSolidList"/>
    <dgm:cxn modelId="{4D91485E-7E47-4447-A1A4-393BF418B317}" srcId="{FBA756D0-A3F3-41FA-B3D5-EC84E7230AF6}" destId="{ED363901-3A01-4A33-ACED-9316A4C5B0CF}" srcOrd="3" destOrd="0" parTransId="{DEA0C091-7F7F-4136-B00A-6DDFF00DD669}" sibTransId="{6F126C74-7BBB-4AF3-9B53-926A3786CDCA}"/>
    <dgm:cxn modelId="{0A277A49-4B19-439C-B4FD-C0D6FD23C606}" srcId="{FBA756D0-A3F3-41FA-B3D5-EC84E7230AF6}" destId="{7B777601-EE43-4782-A990-CD4BFD4D8226}" srcOrd="7" destOrd="0" parTransId="{7E244554-BAA3-4429-8CD1-D3A3DE99B4D8}" sibTransId="{A655BD38-3E85-4F7D-AF78-D4B163C31221}"/>
    <dgm:cxn modelId="{8CA1DD54-ED8D-423A-B1B9-0D7B2E7B31A6}" srcId="{FBA756D0-A3F3-41FA-B3D5-EC84E7230AF6}" destId="{6CB3FBBF-D887-4D28-8861-6464DC7511FB}" srcOrd="2" destOrd="0" parTransId="{059B5772-6E21-45BF-8C2E-A0829F2DDF7A}" sibTransId="{EF4B8C8D-74C6-4A8A-9227-D8E694C24229}"/>
    <dgm:cxn modelId="{CC214078-EDA7-4031-A8D8-F09A62FE6E10}" srcId="{FBA756D0-A3F3-41FA-B3D5-EC84E7230AF6}" destId="{1638C3EC-61FF-4684-BC73-80084BFFBF0F}" srcOrd="1" destOrd="0" parTransId="{D3C35050-93DF-4C47-BE74-B5168789ABB7}" sibTransId="{87ABD0A8-F471-4D1C-BDA5-2B14C90ECE64}"/>
    <dgm:cxn modelId="{D33D8685-0137-43D1-993C-DCC38432A2D5}" srcId="{FBA756D0-A3F3-41FA-B3D5-EC84E7230AF6}" destId="{144B8FCD-6C43-4790-A546-90D9E7988943}" srcOrd="5" destOrd="0" parTransId="{A40DCED8-F0DC-4730-866C-B938DD8EBE6A}" sibTransId="{06ADB695-D5EF-440E-BDBA-4B0150E26239}"/>
    <dgm:cxn modelId="{3EE59786-0053-4D3C-A8B7-96FA77B21BED}" type="presOf" srcId="{EA5C0E7A-A79F-48B1-82E6-5711AE349E80}" destId="{76DDB478-DC77-4F52-9F4A-90D318B1060C}" srcOrd="0" destOrd="0" presId="urn:microsoft.com/office/officeart/2018/2/layout/IconVerticalSolidList"/>
    <dgm:cxn modelId="{9FE04691-8844-4FEB-B7D9-7B32F602564E}" srcId="{FBA756D0-A3F3-41FA-B3D5-EC84E7230AF6}" destId="{EA5C0E7A-A79F-48B1-82E6-5711AE349E80}" srcOrd="0" destOrd="0" parTransId="{3088820A-84BC-44EF-9A29-40EFBA36B81C}" sibTransId="{12CA9A64-D0D1-451F-A00A-99ECA834DC60}"/>
    <dgm:cxn modelId="{ABFEE9B4-549C-45D3-B8B3-C2C55D717B5F}" type="presOf" srcId="{ED363901-3A01-4A33-ACED-9316A4C5B0CF}" destId="{9F4ACE63-F340-479A-8BAD-0AFCE69761D8}" srcOrd="0" destOrd="0" presId="urn:microsoft.com/office/officeart/2018/2/layout/IconVerticalSolidList"/>
    <dgm:cxn modelId="{DBB799DF-7FB1-413A-85B3-1B183AC19D94}" type="presOf" srcId="{6CB3FBBF-D887-4D28-8861-6464DC7511FB}" destId="{DF572FA8-9273-494F-AC71-3E2EE5624A8C}" srcOrd="0" destOrd="0" presId="urn:microsoft.com/office/officeart/2018/2/layout/IconVerticalSolidList"/>
    <dgm:cxn modelId="{3339D9E2-646B-4626-99CF-9FC3FB3984B0}" type="presOf" srcId="{144B8FCD-6C43-4790-A546-90D9E7988943}" destId="{19D8B02A-49FC-493C-96B1-F30531FADEF5}" srcOrd="0" destOrd="0" presId="urn:microsoft.com/office/officeart/2018/2/layout/IconVerticalSolidList"/>
    <dgm:cxn modelId="{D9E272F2-ED21-48AF-ABFC-65C6CFE35F5A}" type="presOf" srcId="{1BAD282F-A36B-41DC-8712-FB6F83539B33}" destId="{CC0BFE22-2BCD-4C4B-8903-B75BB60C3679}" srcOrd="0" destOrd="0" presId="urn:microsoft.com/office/officeart/2018/2/layout/IconVerticalSolidList"/>
    <dgm:cxn modelId="{496B9CDA-A465-4E78-B8AC-8FAA3BA5DBF2}" type="presParOf" srcId="{B98E2325-619E-415D-80C6-85880A439BC4}" destId="{D9A81A63-86B3-4DB1-B600-B727BF8537D5}" srcOrd="0" destOrd="0" presId="urn:microsoft.com/office/officeart/2018/2/layout/IconVerticalSolidList"/>
    <dgm:cxn modelId="{48404B92-AFC6-4636-AE93-9531BB6E07AE}" type="presParOf" srcId="{D9A81A63-86B3-4DB1-B600-B727BF8537D5}" destId="{33D42EB6-A475-4963-9C51-AA4AEFD9BDDE}" srcOrd="0" destOrd="0" presId="urn:microsoft.com/office/officeart/2018/2/layout/IconVerticalSolidList"/>
    <dgm:cxn modelId="{F59BF770-44F2-4847-82B9-FB1718B72845}" type="presParOf" srcId="{D9A81A63-86B3-4DB1-B600-B727BF8537D5}" destId="{9466472C-3B6B-47C4-8458-8140B90009FD}" srcOrd="1" destOrd="0" presId="urn:microsoft.com/office/officeart/2018/2/layout/IconVerticalSolidList"/>
    <dgm:cxn modelId="{D2E72097-DCE2-4A2D-BB34-D5E0936B6DA3}" type="presParOf" srcId="{D9A81A63-86B3-4DB1-B600-B727BF8537D5}" destId="{2C05C27C-A6CB-40EB-8F27-F34C145C979A}" srcOrd="2" destOrd="0" presId="urn:microsoft.com/office/officeart/2018/2/layout/IconVerticalSolidList"/>
    <dgm:cxn modelId="{EF970F95-8900-48BD-91DC-A57FCAF3EAEF}" type="presParOf" srcId="{D9A81A63-86B3-4DB1-B600-B727BF8537D5}" destId="{76DDB478-DC77-4F52-9F4A-90D318B1060C}" srcOrd="3" destOrd="0" presId="urn:microsoft.com/office/officeart/2018/2/layout/IconVerticalSolidList"/>
    <dgm:cxn modelId="{88E2288B-A5A6-4F70-B72A-CF2DFF529A69}" type="presParOf" srcId="{B98E2325-619E-415D-80C6-85880A439BC4}" destId="{56D76F3E-6862-493B-B24B-2EA071EC2C24}" srcOrd="1" destOrd="0" presId="urn:microsoft.com/office/officeart/2018/2/layout/IconVerticalSolidList"/>
    <dgm:cxn modelId="{511036DE-3DFB-40B1-BB05-9FAF5EC02DCB}" type="presParOf" srcId="{B98E2325-619E-415D-80C6-85880A439BC4}" destId="{9B00CB79-EB76-4BCC-AD45-C47C7A31F62F}" srcOrd="2" destOrd="0" presId="urn:microsoft.com/office/officeart/2018/2/layout/IconVerticalSolidList"/>
    <dgm:cxn modelId="{97103119-8E23-4965-BE49-4714D1602218}" type="presParOf" srcId="{9B00CB79-EB76-4BCC-AD45-C47C7A31F62F}" destId="{71327695-355F-4528-ADD7-F397FE1E3738}" srcOrd="0" destOrd="0" presId="urn:microsoft.com/office/officeart/2018/2/layout/IconVerticalSolidList"/>
    <dgm:cxn modelId="{19B2D2AB-0B2E-4BEF-8151-1ABC91ED97CF}" type="presParOf" srcId="{9B00CB79-EB76-4BCC-AD45-C47C7A31F62F}" destId="{51004499-0513-4FC8-9E0F-5BACE4DF9FE0}" srcOrd="1" destOrd="0" presId="urn:microsoft.com/office/officeart/2018/2/layout/IconVerticalSolidList"/>
    <dgm:cxn modelId="{C38B13A5-A07C-4759-80C3-14BADCA6B8A9}" type="presParOf" srcId="{9B00CB79-EB76-4BCC-AD45-C47C7A31F62F}" destId="{AE83FC30-C608-4707-8DBC-ACBD6C4AEE28}" srcOrd="2" destOrd="0" presId="urn:microsoft.com/office/officeart/2018/2/layout/IconVerticalSolidList"/>
    <dgm:cxn modelId="{88D11896-4ABB-48CE-B59F-EEA6C084AE59}" type="presParOf" srcId="{9B00CB79-EB76-4BCC-AD45-C47C7A31F62F}" destId="{05F0063E-EBCB-4BB0-8540-D6064F3A35AC}" srcOrd="3" destOrd="0" presId="urn:microsoft.com/office/officeart/2018/2/layout/IconVerticalSolidList"/>
    <dgm:cxn modelId="{8CD2EA2E-01D6-4554-8358-6E9EB1378E5F}" type="presParOf" srcId="{B98E2325-619E-415D-80C6-85880A439BC4}" destId="{341AB3F7-768B-44C5-9E4A-F61CFCDC9CAA}" srcOrd="3" destOrd="0" presId="urn:microsoft.com/office/officeart/2018/2/layout/IconVerticalSolidList"/>
    <dgm:cxn modelId="{D9DC1FA4-B614-41E1-B68F-042BEF6646B0}" type="presParOf" srcId="{B98E2325-619E-415D-80C6-85880A439BC4}" destId="{CB107A2F-11D5-4F0C-8126-99FC15AD42BB}" srcOrd="4" destOrd="0" presId="urn:microsoft.com/office/officeart/2018/2/layout/IconVerticalSolidList"/>
    <dgm:cxn modelId="{4977A35D-2C34-4A95-A2E9-52C8EE63F7C8}" type="presParOf" srcId="{CB107A2F-11D5-4F0C-8126-99FC15AD42BB}" destId="{84F0AFC5-A9DA-466C-8756-2C87C499D05D}" srcOrd="0" destOrd="0" presId="urn:microsoft.com/office/officeart/2018/2/layout/IconVerticalSolidList"/>
    <dgm:cxn modelId="{F04E0193-188F-4D80-88A2-87CC32BBEA2A}" type="presParOf" srcId="{CB107A2F-11D5-4F0C-8126-99FC15AD42BB}" destId="{10590E47-C140-4253-9268-8722BE07AC20}" srcOrd="1" destOrd="0" presId="urn:microsoft.com/office/officeart/2018/2/layout/IconVerticalSolidList"/>
    <dgm:cxn modelId="{5B870029-3F6C-4042-BDF0-842E2C47C9EE}" type="presParOf" srcId="{CB107A2F-11D5-4F0C-8126-99FC15AD42BB}" destId="{F0A9C1BF-EEA6-43DA-89FA-2188CFCDA817}" srcOrd="2" destOrd="0" presId="urn:microsoft.com/office/officeart/2018/2/layout/IconVerticalSolidList"/>
    <dgm:cxn modelId="{145BAB77-646C-4C6E-98AA-4900ACF474C2}" type="presParOf" srcId="{CB107A2F-11D5-4F0C-8126-99FC15AD42BB}" destId="{DF572FA8-9273-494F-AC71-3E2EE5624A8C}" srcOrd="3" destOrd="0" presId="urn:microsoft.com/office/officeart/2018/2/layout/IconVerticalSolidList"/>
    <dgm:cxn modelId="{CA07FD12-F282-4939-8A16-244DA81C5CBA}" type="presParOf" srcId="{B98E2325-619E-415D-80C6-85880A439BC4}" destId="{C762A454-7641-4E79-9363-9802FE5F4224}" srcOrd="5" destOrd="0" presId="urn:microsoft.com/office/officeart/2018/2/layout/IconVerticalSolidList"/>
    <dgm:cxn modelId="{0208B831-F419-49CF-82DF-59A90A4FFF39}" type="presParOf" srcId="{B98E2325-619E-415D-80C6-85880A439BC4}" destId="{57E9FE00-6A8D-43F0-847B-4C804668E7B6}" srcOrd="6" destOrd="0" presId="urn:microsoft.com/office/officeart/2018/2/layout/IconVerticalSolidList"/>
    <dgm:cxn modelId="{DC4FDAAA-AC3F-4FFA-9A9E-89AE0ED713C3}" type="presParOf" srcId="{57E9FE00-6A8D-43F0-847B-4C804668E7B6}" destId="{473C8B95-71A0-45CB-B316-5ACFFC014FB4}" srcOrd="0" destOrd="0" presId="urn:microsoft.com/office/officeart/2018/2/layout/IconVerticalSolidList"/>
    <dgm:cxn modelId="{6336A613-A101-49B0-978A-554FC9A33869}" type="presParOf" srcId="{57E9FE00-6A8D-43F0-847B-4C804668E7B6}" destId="{D78C99E2-930F-4317-AD8F-DE763D195CA7}" srcOrd="1" destOrd="0" presId="urn:microsoft.com/office/officeart/2018/2/layout/IconVerticalSolidList"/>
    <dgm:cxn modelId="{1F46D33F-A690-4CF4-B04E-70C3CA7329A0}" type="presParOf" srcId="{57E9FE00-6A8D-43F0-847B-4C804668E7B6}" destId="{644F03C8-882D-4AEF-990F-D4E87269F042}" srcOrd="2" destOrd="0" presId="urn:microsoft.com/office/officeart/2018/2/layout/IconVerticalSolidList"/>
    <dgm:cxn modelId="{5762EB6A-432D-4B06-B17E-5141A43E361A}" type="presParOf" srcId="{57E9FE00-6A8D-43F0-847B-4C804668E7B6}" destId="{9F4ACE63-F340-479A-8BAD-0AFCE69761D8}" srcOrd="3" destOrd="0" presId="urn:microsoft.com/office/officeart/2018/2/layout/IconVerticalSolidList"/>
    <dgm:cxn modelId="{F02603EC-608A-42E3-9D60-51A3CA5D436D}" type="presParOf" srcId="{B98E2325-619E-415D-80C6-85880A439BC4}" destId="{B0987FFE-33E7-4A71-839F-5AB6770D4252}" srcOrd="7" destOrd="0" presId="urn:microsoft.com/office/officeart/2018/2/layout/IconVerticalSolidList"/>
    <dgm:cxn modelId="{4FDB1788-7D9A-4843-BC71-106AC45ADF11}" type="presParOf" srcId="{B98E2325-619E-415D-80C6-85880A439BC4}" destId="{93892474-9784-438D-8D2E-A58CAC80B3FC}" srcOrd="8" destOrd="0" presId="urn:microsoft.com/office/officeart/2018/2/layout/IconVerticalSolidList"/>
    <dgm:cxn modelId="{385DC72D-3142-485A-ABB8-ED6258280280}" type="presParOf" srcId="{93892474-9784-438D-8D2E-A58CAC80B3FC}" destId="{6AD1314E-6EF7-40FE-AE69-460014F9EAD4}" srcOrd="0" destOrd="0" presId="urn:microsoft.com/office/officeart/2018/2/layout/IconVerticalSolidList"/>
    <dgm:cxn modelId="{A7620CF4-54ED-4CFC-A261-3EBEED5050D8}" type="presParOf" srcId="{93892474-9784-438D-8D2E-A58CAC80B3FC}" destId="{C172AEFE-2E2C-4A91-8808-323B11DE2356}" srcOrd="1" destOrd="0" presId="urn:microsoft.com/office/officeart/2018/2/layout/IconVerticalSolidList"/>
    <dgm:cxn modelId="{13C96C6A-FAD8-4BC6-A0FF-6BB1096E3A36}" type="presParOf" srcId="{93892474-9784-438D-8D2E-A58CAC80B3FC}" destId="{4010F82A-58BC-4C38-A94D-2E98EC98E4F2}" srcOrd="2" destOrd="0" presId="urn:microsoft.com/office/officeart/2018/2/layout/IconVerticalSolidList"/>
    <dgm:cxn modelId="{18E6B85A-8D72-40A8-B72B-4CE5AB0DE7EF}" type="presParOf" srcId="{93892474-9784-438D-8D2E-A58CAC80B3FC}" destId="{EACDC1A3-1BFD-4F56-997F-C25B8D70131E}" srcOrd="3" destOrd="0" presId="urn:microsoft.com/office/officeart/2018/2/layout/IconVerticalSolidList"/>
    <dgm:cxn modelId="{D019BC09-078E-433D-BB4E-B5D6BC959C8D}" type="presParOf" srcId="{B98E2325-619E-415D-80C6-85880A439BC4}" destId="{EA981F63-7583-4F3F-90F8-DC313D443F33}" srcOrd="9" destOrd="0" presId="urn:microsoft.com/office/officeart/2018/2/layout/IconVerticalSolidList"/>
    <dgm:cxn modelId="{827ECCE7-1B4B-4CD9-8648-47FCA0AD5B23}" type="presParOf" srcId="{B98E2325-619E-415D-80C6-85880A439BC4}" destId="{FBF6CB77-130C-40A1-9ACB-111999EA3B8C}" srcOrd="10" destOrd="0" presId="urn:microsoft.com/office/officeart/2018/2/layout/IconVerticalSolidList"/>
    <dgm:cxn modelId="{28E9E61F-8344-42CC-AEDD-5B2DDA7C2091}" type="presParOf" srcId="{FBF6CB77-130C-40A1-9ACB-111999EA3B8C}" destId="{D4090B10-5B4C-4646-943D-6094283D887C}" srcOrd="0" destOrd="0" presId="urn:microsoft.com/office/officeart/2018/2/layout/IconVerticalSolidList"/>
    <dgm:cxn modelId="{3DDCD5A9-9E97-485C-9E2F-72678A379589}" type="presParOf" srcId="{FBF6CB77-130C-40A1-9ACB-111999EA3B8C}" destId="{4CF49EC9-A438-4487-8680-A98D1BCE9623}" srcOrd="1" destOrd="0" presId="urn:microsoft.com/office/officeart/2018/2/layout/IconVerticalSolidList"/>
    <dgm:cxn modelId="{0AD3E537-25B2-4407-9C7C-160F6DF92B4E}" type="presParOf" srcId="{FBF6CB77-130C-40A1-9ACB-111999EA3B8C}" destId="{A6CCD7FC-59A4-4598-BDBD-7EF923DEE55B}" srcOrd="2" destOrd="0" presId="urn:microsoft.com/office/officeart/2018/2/layout/IconVerticalSolidList"/>
    <dgm:cxn modelId="{649DF11F-19A6-4EE1-BA5A-2E8909DE099D}" type="presParOf" srcId="{FBF6CB77-130C-40A1-9ACB-111999EA3B8C}" destId="{19D8B02A-49FC-493C-96B1-F30531FADEF5}" srcOrd="3" destOrd="0" presId="urn:microsoft.com/office/officeart/2018/2/layout/IconVerticalSolidList"/>
    <dgm:cxn modelId="{A28BB759-A65F-41DA-B707-6C9B6A1D4C40}" type="presParOf" srcId="{B98E2325-619E-415D-80C6-85880A439BC4}" destId="{A94F5C95-CA13-4687-9091-1FB1DD16DE5B}" srcOrd="11" destOrd="0" presId="urn:microsoft.com/office/officeart/2018/2/layout/IconVerticalSolidList"/>
    <dgm:cxn modelId="{3EB3934A-0D57-4FD3-9AD3-2AEEDC35834B}" type="presParOf" srcId="{B98E2325-619E-415D-80C6-85880A439BC4}" destId="{1ADE21FD-556A-4325-BDBE-6C3A1CA12DD8}" srcOrd="12" destOrd="0" presId="urn:microsoft.com/office/officeart/2018/2/layout/IconVerticalSolidList"/>
    <dgm:cxn modelId="{C0957EA2-520E-4DDF-B857-D23B71EB7D37}" type="presParOf" srcId="{1ADE21FD-556A-4325-BDBE-6C3A1CA12DD8}" destId="{0923D120-7095-4BAF-A1CE-49360B8CFA7A}" srcOrd="0" destOrd="0" presId="urn:microsoft.com/office/officeart/2018/2/layout/IconVerticalSolidList"/>
    <dgm:cxn modelId="{C1BAA9F5-C7A7-4C29-B9FC-F27446A78BE1}" type="presParOf" srcId="{1ADE21FD-556A-4325-BDBE-6C3A1CA12DD8}" destId="{DBB363AB-BC0C-49B0-B438-D6547D3A1BC9}" srcOrd="1" destOrd="0" presId="urn:microsoft.com/office/officeart/2018/2/layout/IconVerticalSolidList"/>
    <dgm:cxn modelId="{27CDB553-FA9E-42E4-8A58-CD869E685DCA}" type="presParOf" srcId="{1ADE21FD-556A-4325-BDBE-6C3A1CA12DD8}" destId="{9DA5EB4D-8BCD-42A4-9EE9-CE11B05CB6D8}" srcOrd="2" destOrd="0" presId="urn:microsoft.com/office/officeart/2018/2/layout/IconVerticalSolidList"/>
    <dgm:cxn modelId="{26D3D392-0FB8-4761-989B-6882CCD5F727}" type="presParOf" srcId="{1ADE21FD-556A-4325-BDBE-6C3A1CA12DD8}" destId="{CC0BFE22-2BCD-4C4B-8903-B75BB60C3679}" srcOrd="3" destOrd="0" presId="urn:microsoft.com/office/officeart/2018/2/layout/IconVerticalSolidList"/>
    <dgm:cxn modelId="{B77103AC-F264-4836-9A9F-6E3F841FDE9B}" type="presParOf" srcId="{B98E2325-619E-415D-80C6-85880A439BC4}" destId="{C74A6C75-716C-4098-BEE2-38BE3D46F71A}" srcOrd="13" destOrd="0" presId="urn:microsoft.com/office/officeart/2018/2/layout/IconVerticalSolidList"/>
    <dgm:cxn modelId="{5C9109CF-F670-45B6-A36A-9E94AEE5869F}" type="presParOf" srcId="{B98E2325-619E-415D-80C6-85880A439BC4}" destId="{E3847254-50B7-4506-AE2A-79550D667B2B}" srcOrd="14" destOrd="0" presId="urn:microsoft.com/office/officeart/2018/2/layout/IconVerticalSolidList"/>
    <dgm:cxn modelId="{CABA6485-3E13-4901-A976-357568EA8878}" type="presParOf" srcId="{E3847254-50B7-4506-AE2A-79550D667B2B}" destId="{51AE616A-03C0-4005-8846-7E9D5810B96E}" srcOrd="0" destOrd="0" presId="urn:microsoft.com/office/officeart/2018/2/layout/IconVerticalSolidList"/>
    <dgm:cxn modelId="{1A447CC5-9BF7-4F29-9526-23C8BB038493}" type="presParOf" srcId="{E3847254-50B7-4506-AE2A-79550D667B2B}" destId="{208AB3B3-C797-424E-BE38-C6A8A35D4BDB}" srcOrd="1" destOrd="0" presId="urn:microsoft.com/office/officeart/2018/2/layout/IconVerticalSolidList"/>
    <dgm:cxn modelId="{4F7FF3E7-371D-4474-AB72-899BD7895C7D}" type="presParOf" srcId="{E3847254-50B7-4506-AE2A-79550D667B2B}" destId="{34995283-90AC-45B7-9745-D8517C79A3E9}" srcOrd="2" destOrd="0" presId="urn:microsoft.com/office/officeart/2018/2/layout/IconVerticalSolidList"/>
    <dgm:cxn modelId="{D1BF49A2-7A84-4E1F-A40E-51BDED7EE36B}" type="presParOf" srcId="{E3847254-50B7-4506-AE2A-79550D667B2B}" destId="{8DDE98DA-4143-4296-83DF-D23D9000C0C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1E95D3-ADD6-462C-ADCA-E96B4E719565}" type="doc">
      <dgm:prSet loTypeId="urn:microsoft.com/office/officeart/2016/7/layout/VerticalSolidAction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0D8B0E-B4A2-4341-82F3-660CF9BD99AF}">
      <dgm:prSet/>
      <dgm:spPr/>
      <dgm:t>
        <a:bodyPr/>
        <a:lstStyle/>
        <a:p>
          <a:r>
            <a:rPr lang="en-US" dirty="0"/>
            <a:t>Start</a:t>
          </a:r>
        </a:p>
      </dgm:t>
    </dgm:pt>
    <dgm:pt modelId="{89C78921-1A74-42DA-B8D5-8185237A809E}" type="parTrans" cxnId="{F25A3636-6608-4047-B02A-960451026464}">
      <dgm:prSet/>
      <dgm:spPr/>
      <dgm:t>
        <a:bodyPr/>
        <a:lstStyle/>
        <a:p>
          <a:endParaRPr lang="en-US"/>
        </a:p>
      </dgm:t>
    </dgm:pt>
    <dgm:pt modelId="{FD3AE0B9-944D-4B45-95F3-75879BB9469A}" type="sibTrans" cxnId="{F25A3636-6608-4047-B02A-960451026464}">
      <dgm:prSet/>
      <dgm:spPr/>
      <dgm:t>
        <a:bodyPr/>
        <a:lstStyle/>
        <a:p>
          <a:endParaRPr lang="en-US"/>
        </a:p>
      </dgm:t>
    </dgm:pt>
    <dgm:pt modelId="{DA8B8D91-6621-45C7-A246-26CAFC374FA5}">
      <dgm:prSet/>
      <dgm:spPr/>
      <dgm:t>
        <a:bodyPr/>
        <a:lstStyle/>
        <a:p>
          <a:r>
            <a:rPr lang="en-US" dirty="0"/>
            <a:t>Start small and build up your confidence of different aspects of the research process</a:t>
          </a:r>
        </a:p>
      </dgm:t>
    </dgm:pt>
    <dgm:pt modelId="{7B60C34F-572B-4755-B5C8-B9C7DA5328DA}" type="parTrans" cxnId="{BD8714DD-D630-47B4-AACC-12A8E8A077FF}">
      <dgm:prSet/>
      <dgm:spPr/>
      <dgm:t>
        <a:bodyPr/>
        <a:lstStyle/>
        <a:p>
          <a:endParaRPr lang="en-US"/>
        </a:p>
      </dgm:t>
    </dgm:pt>
    <dgm:pt modelId="{FC6D11FC-DFB2-4CEC-AA06-A809D8F94026}" type="sibTrans" cxnId="{BD8714DD-D630-47B4-AACC-12A8E8A077FF}">
      <dgm:prSet/>
      <dgm:spPr/>
      <dgm:t>
        <a:bodyPr/>
        <a:lstStyle/>
        <a:p>
          <a:endParaRPr lang="en-US"/>
        </a:p>
      </dgm:t>
    </dgm:pt>
    <dgm:pt modelId="{A714AD44-CB6C-4646-B5BE-AB2BF649F34B}">
      <dgm:prSet/>
      <dgm:spPr/>
      <dgm:t>
        <a:bodyPr/>
        <a:lstStyle/>
        <a:p>
          <a:r>
            <a:rPr lang="en-US"/>
            <a:t>Apply</a:t>
          </a:r>
        </a:p>
      </dgm:t>
    </dgm:pt>
    <dgm:pt modelId="{ECEE3273-9E77-4363-A268-24E4CAA80962}" type="parTrans" cxnId="{B52C80CE-6B3B-46F0-B3F3-FC6CE2F9DD74}">
      <dgm:prSet/>
      <dgm:spPr/>
      <dgm:t>
        <a:bodyPr/>
        <a:lstStyle/>
        <a:p>
          <a:endParaRPr lang="en-US"/>
        </a:p>
      </dgm:t>
    </dgm:pt>
    <dgm:pt modelId="{DC4ACCF6-AEC6-48E0-8ED1-7FBE96E32D87}" type="sibTrans" cxnId="{B52C80CE-6B3B-46F0-B3F3-FC6CE2F9DD74}">
      <dgm:prSet/>
      <dgm:spPr/>
      <dgm:t>
        <a:bodyPr/>
        <a:lstStyle/>
        <a:p>
          <a:endParaRPr lang="en-US"/>
        </a:p>
      </dgm:t>
    </dgm:pt>
    <dgm:pt modelId="{F88E4F9F-6D6C-41AA-95C9-0B81DA91462E}">
      <dgm:prSet/>
      <dgm:spPr/>
      <dgm:t>
        <a:bodyPr/>
        <a:lstStyle/>
        <a:p>
          <a:r>
            <a:rPr lang="en-US"/>
            <a:t>Apply for career development funding to develop your research skills</a:t>
          </a:r>
        </a:p>
      </dgm:t>
    </dgm:pt>
    <dgm:pt modelId="{F7936065-6BB0-4A21-8E03-887D9333A3D1}" type="parTrans" cxnId="{89DDD6CA-8FE6-462C-8B49-0B070407A2CF}">
      <dgm:prSet/>
      <dgm:spPr/>
      <dgm:t>
        <a:bodyPr/>
        <a:lstStyle/>
        <a:p>
          <a:endParaRPr lang="en-US"/>
        </a:p>
      </dgm:t>
    </dgm:pt>
    <dgm:pt modelId="{19A179AE-4168-4B10-BAD5-DC993C938F5D}" type="sibTrans" cxnId="{89DDD6CA-8FE6-462C-8B49-0B070407A2CF}">
      <dgm:prSet/>
      <dgm:spPr/>
      <dgm:t>
        <a:bodyPr/>
        <a:lstStyle/>
        <a:p>
          <a:endParaRPr lang="en-US"/>
        </a:p>
      </dgm:t>
    </dgm:pt>
    <dgm:pt modelId="{11821147-45B5-4375-905C-A0FC23DB8815}">
      <dgm:prSet/>
      <dgm:spPr/>
      <dgm:t>
        <a:bodyPr/>
        <a:lstStyle/>
        <a:p>
          <a:r>
            <a:rPr lang="en-US" dirty="0"/>
            <a:t>Be Involved</a:t>
          </a:r>
        </a:p>
      </dgm:t>
    </dgm:pt>
    <dgm:pt modelId="{A277447A-6EFE-46BF-AA4E-EB7540C86CEF}" type="parTrans" cxnId="{38EBAFCE-1A73-442E-9FF4-2788234C1AD1}">
      <dgm:prSet/>
      <dgm:spPr/>
      <dgm:t>
        <a:bodyPr/>
        <a:lstStyle/>
        <a:p>
          <a:endParaRPr lang="en-US"/>
        </a:p>
      </dgm:t>
    </dgm:pt>
    <dgm:pt modelId="{1371DDB0-38D0-4712-9BD5-F6E89D4EC096}" type="sibTrans" cxnId="{38EBAFCE-1A73-442E-9FF4-2788234C1AD1}">
      <dgm:prSet/>
      <dgm:spPr/>
      <dgm:t>
        <a:bodyPr/>
        <a:lstStyle/>
        <a:p>
          <a:endParaRPr lang="en-US"/>
        </a:p>
      </dgm:t>
    </dgm:pt>
    <dgm:pt modelId="{B9F845EA-20D5-4479-B230-489815474612}">
      <dgm:prSet/>
      <dgm:spPr/>
      <dgm:t>
        <a:bodyPr/>
        <a:lstStyle/>
        <a:p>
          <a:r>
            <a:rPr lang="en-US"/>
            <a:t>Be involved in data collection</a:t>
          </a:r>
        </a:p>
      </dgm:t>
    </dgm:pt>
    <dgm:pt modelId="{5743478F-ED3A-4D4B-8E74-28667B52ABA0}" type="parTrans" cxnId="{59E847CC-5C58-4337-B5B6-BFD64484A78B}">
      <dgm:prSet/>
      <dgm:spPr/>
      <dgm:t>
        <a:bodyPr/>
        <a:lstStyle/>
        <a:p>
          <a:endParaRPr lang="en-US"/>
        </a:p>
      </dgm:t>
    </dgm:pt>
    <dgm:pt modelId="{E20AFF50-5D99-4C1A-99E0-70CE0D71A3A4}" type="sibTrans" cxnId="{59E847CC-5C58-4337-B5B6-BFD64484A78B}">
      <dgm:prSet/>
      <dgm:spPr/>
      <dgm:t>
        <a:bodyPr/>
        <a:lstStyle/>
        <a:p>
          <a:endParaRPr lang="en-US"/>
        </a:p>
      </dgm:t>
    </dgm:pt>
    <dgm:pt modelId="{52420059-1E52-475B-8179-DBDC7E435E05}">
      <dgm:prSet/>
      <dgm:spPr/>
      <dgm:t>
        <a:bodyPr/>
        <a:lstStyle/>
        <a:p>
          <a:r>
            <a:rPr lang="en-US" dirty="0"/>
            <a:t>Learn</a:t>
          </a:r>
        </a:p>
      </dgm:t>
    </dgm:pt>
    <dgm:pt modelId="{CE130468-37F4-494E-91B4-8CEE37C8102D}" type="parTrans" cxnId="{A5877DF0-3228-4F72-AF8F-08CA0AF111BD}">
      <dgm:prSet/>
      <dgm:spPr/>
      <dgm:t>
        <a:bodyPr/>
        <a:lstStyle/>
        <a:p>
          <a:endParaRPr lang="en-US"/>
        </a:p>
      </dgm:t>
    </dgm:pt>
    <dgm:pt modelId="{5138B6AE-F287-4B9C-880C-16EA7AC0D7A1}" type="sibTrans" cxnId="{A5877DF0-3228-4F72-AF8F-08CA0AF111BD}">
      <dgm:prSet/>
      <dgm:spPr/>
      <dgm:t>
        <a:bodyPr/>
        <a:lstStyle/>
        <a:p>
          <a:endParaRPr lang="en-US"/>
        </a:p>
      </dgm:t>
    </dgm:pt>
    <dgm:pt modelId="{663F4BF0-3257-4799-9514-0421176FD7F4}">
      <dgm:prSet/>
      <dgm:spPr/>
      <dgm:t>
        <a:bodyPr/>
        <a:lstStyle/>
        <a:p>
          <a:r>
            <a:rPr lang="en-US"/>
            <a:t>Learn about co-production</a:t>
          </a:r>
        </a:p>
      </dgm:t>
    </dgm:pt>
    <dgm:pt modelId="{5103B9F6-8B6C-45B8-AC9D-BD5041F2ED30}" type="parTrans" cxnId="{6804B52A-C179-406E-BE5A-8927BE24AF41}">
      <dgm:prSet/>
      <dgm:spPr/>
      <dgm:t>
        <a:bodyPr/>
        <a:lstStyle/>
        <a:p>
          <a:endParaRPr lang="en-US"/>
        </a:p>
      </dgm:t>
    </dgm:pt>
    <dgm:pt modelId="{6431E255-115C-4CF6-B98C-1D5099EC544A}" type="sibTrans" cxnId="{6804B52A-C179-406E-BE5A-8927BE24AF41}">
      <dgm:prSet/>
      <dgm:spPr/>
      <dgm:t>
        <a:bodyPr/>
        <a:lstStyle/>
        <a:p>
          <a:endParaRPr lang="en-US"/>
        </a:p>
      </dgm:t>
    </dgm:pt>
    <dgm:pt modelId="{4A835AA3-95F8-4129-8122-D85643698A10}">
      <dgm:prSet/>
      <dgm:spPr/>
      <dgm:t>
        <a:bodyPr/>
        <a:lstStyle/>
        <a:p>
          <a:r>
            <a:rPr lang="en-US"/>
            <a:t>Support</a:t>
          </a:r>
        </a:p>
      </dgm:t>
    </dgm:pt>
    <dgm:pt modelId="{6EC31005-C916-4A70-8DF4-7436C9371CB6}" type="parTrans" cxnId="{EA6FE546-E450-43AB-BF21-5FB1EC083DFE}">
      <dgm:prSet/>
      <dgm:spPr/>
      <dgm:t>
        <a:bodyPr/>
        <a:lstStyle/>
        <a:p>
          <a:endParaRPr lang="en-US"/>
        </a:p>
      </dgm:t>
    </dgm:pt>
    <dgm:pt modelId="{46AE4A2E-6E53-48C7-AF20-4AB485BBA723}" type="sibTrans" cxnId="{EA6FE546-E450-43AB-BF21-5FB1EC083DFE}">
      <dgm:prSet/>
      <dgm:spPr/>
      <dgm:t>
        <a:bodyPr/>
        <a:lstStyle/>
        <a:p>
          <a:endParaRPr lang="en-US"/>
        </a:p>
      </dgm:t>
    </dgm:pt>
    <dgm:pt modelId="{A42A3569-26B3-4275-A981-B42A388E57BE}">
      <dgm:prSet/>
      <dgm:spPr/>
      <dgm:t>
        <a:bodyPr/>
        <a:lstStyle/>
        <a:p>
          <a:r>
            <a:rPr lang="en-US"/>
            <a:t>Support patients, service users and carers to engage in research </a:t>
          </a:r>
        </a:p>
      </dgm:t>
    </dgm:pt>
    <dgm:pt modelId="{8C792F4A-E8E4-4C17-ABFE-0DCEC63724DA}" type="parTrans" cxnId="{8D72A572-A864-4FFE-949F-B57652A92BBD}">
      <dgm:prSet/>
      <dgm:spPr/>
      <dgm:t>
        <a:bodyPr/>
        <a:lstStyle/>
        <a:p>
          <a:endParaRPr lang="en-US"/>
        </a:p>
      </dgm:t>
    </dgm:pt>
    <dgm:pt modelId="{85F22285-9790-4B41-841F-EDEE7976A830}" type="sibTrans" cxnId="{8D72A572-A864-4FFE-949F-B57652A92BBD}">
      <dgm:prSet/>
      <dgm:spPr/>
      <dgm:t>
        <a:bodyPr/>
        <a:lstStyle/>
        <a:p>
          <a:endParaRPr lang="en-US"/>
        </a:p>
      </dgm:t>
    </dgm:pt>
    <dgm:pt modelId="{22B87FC5-7CFC-47FB-A73D-55590C0B22E6}">
      <dgm:prSet/>
      <dgm:spPr/>
      <dgm:t>
        <a:bodyPr/>
        <a:lstStyle/>
        <a:p>
          <a:r>
            <a:rPr lang="en-US"/>
            <a:t>Offer</a:t>
          </a:r>
        </a:p>
      </dgm:t>
    </dgm:pt>
    <dgm:pt modelId="{6711F6D8-B698-4972-A556-2EA8F7607D0D}" type="parTrans" cxnId="{D3553644-E473-4E27-96DC-9567177C67E1}">
      <dgm:prSet/>
      <dgm:spPr/>
      <dgm:t>
        <a:bodyPr/>
        <a:lstStyle/>
        <a:p>
          <a:endParaRPr lang="en-US"/>
        </a:p>
      </dgm:t>
    </dgm:pt>
    <dgm:pt modelId="{0D29F2A0-EC92-479B-9049-7A73FC0C4248}" type="sibTrans" cxnId="{D3553644-E473-4E27-96DC-9567177C67E1}">
      <dgm:prSet/>
      <dgm:spPr/>
      <dgm:t>
        <a:bodyPr/>
        <a:lstStyle/>
        <a:p>
          <a:endParaRPr lang="en-US"/>
        </a:p>
      </dgm:t>
    </dgm:pt>
    <dgm:pt modelId="{38BE2DF5-39A8-41C7-B19D-98B863F958D5}">
      <dgm:prSet/>
      <dgm:spPr/>
      <dgm:t>
        <a:bodyPr/>
        <a:lstStyle/>
        <a:p>
          <a:r>
            <a:rPr lang="en-US"/>
            <a:t>Offer to mentor less experienced researchers </a:t>
          </a:r>
        </a:p>
      </dgm:t>
    </dgm:pt>
    <dgm:pt modelId="{A1405127-D1BD-4B2E-8D96-02B2FF481EF3}" type="parTrans" cxnId="{27FB6A7C-D36C-4982-8641-EE7109FAD2AE}">
      <dgm:prSet/>
      <dgm:spPr/>
      <dgm:t>
        <a:bodyPr/>
        <a:lstStyle/>
        <a:p>
          <a:endParaRPr lang="en-US"/>
        </a:p>
      </dgm:t>
    </dgm:pt>
    <dgm:pt modelId="{839FC780-41AB-4788-B615-49AFE964FA44}" type="sibTrans" cxnId="{27FB6A7C-D36C-4982-8641-EE7109FAD2AE}">
      <dgm:prSet/>
      <dgm:spPr/>
      <dgm:t>
        <a:bodyPr/>
        <a:lstStyle/>
        <a:p>
          <a:endParaRPr lang="en-US"/>
        </a:p>
      </dgm:t>
    </dgm:pt>
    <dgm:pt modelId="{E6C40D83-0097-45DA-94B0-8B5A784380A8}">
      <dgm:prSet/>
      <dgm:spPr/>
      <dgm:t>
        <a:bodyPr/>
        <a:lstStyle/>
        <a:p>
          <a:r>
            <a:rPr lang="en-US"/>
            <a:t>Complete</a:t>
          </a:r>
        </a:p>
      </dgm:t>
    </dgm:pt>
    <dgm:pt modelId="{AA746F74-9708-462D-8AF4-D6315A00AA7A}" type="parTrans" cxnId="{0106B5B9-2E3E-4FAE-8418-8EA4C9187B85}">
      <dgm:prSet/>
      <dgm:spPr/>
      <dgm:t>
        <a:bodyPr/>
        <a:lstStyle/>
        <a:p>
          <a:endParaRPr lang="en-US"/>
        </a:p>
      </dgm:t>
    </dgm:pt>
    <dgm:pt modelId="{70061446-F84F-4933-8D7A-DC9FCC5DE8EA}" type="sibTrans" cxnId="{0106B5B9-2E3E-4FAE-8418-8EA4C9187B85}">
      <dgm:prSet/>
      <dgm:spPr/>
      <dgm:t>
        <a:bodyPr/>
        <a:lstStyle/>
        <a:p>
          <a:endParaRPr lang="en-US"/>
        </a:p>
      </dgm:t>
    </dgm:pt>
    <dgm:pt modelId="{61E16A0D-AA5B-47B7-A7BC-9B47E94C0211}">
      <dgm:prSet/>
      <dgm:spPr/>
      <dgm:t>
        <a:bodyPr/>
        <a:lstStyle/>
        <a:p>
          <a:r>
            <a:rPr lang="en-US"/>
            <a:t>Complete an MSc, MRes or PhD! </a:t>
          </a:r>
        </a:p>
      </dgm:t>
    </dgm:pt>
    <dgm:pt modelId="{B69E8BA3-2F57-4935-866E-7B826D97B5E0}" type="parTrans" cxnId="{825F1CE0-A8F4-4E37-9997-4C368DA7A69A}">
      <dgm:prSet/>
      <dgm:spPr/>
      <dgm:t>
        <a:bodyPr/>
        <a:lstStyle/>
        <a:p>
          <a:endParaRPr lang="en-US"/>
        </a:p>
      </dgm:t>
    </dgm:pt>
    <dgm:pt modelId="{720B44F2-D1B1-4F51-985D-B0ED311A12B5}" type="sibTrans" cxnId="{825F1CE0-A8F4-4E37-9997-4C368DA7A69A}">
      <dgm:prSet/>
      <dgm:spPr/>
      <dgm:t>
        <a:bodyPr/>
        <a:lstStyle/>
        <a:p>
          <a:endParaRPr lang="en-US"/>
        </a:p>
      </dgm:t>
    </dgm:pt>
    <dgm:pt modelId="{34941E08-D187-49EE-A3AC-645ED46A9A9A}">
      <dgm:prSet/>
      <dgm:spPr/>
      <dgm:t>
        <a:bodyPr/>
        <a:lstStyle/>
        <a:p>
          <a:r>
            <a:rPr lang="en-US"/>
            <a:t>Become</a:t>
          </a:r>
        </a:p>
      </dgm:t>
    </dgm:pt>
    <dgm:pt modelId="{09356069-D014-4B20-8609-E80205D90F0A}" type="parTrans" cxnId="{F86524B0-F1BC-441F-B843-A6FFF5775A12}">
      <dgm:prSet/>
      <dgm:spPr/>
      <dgm:t>
        <a:bodyPr/>
        <a:lstStyle/>
        <a:p>
          <a:endParaRPr lang="en-US"/>
        </a:p>
      </dgm:t>
    </dgm:pt>
    <dgm:pt modelId="{99432D44-76B1-4F09-9FCE-5566B4F3E207}" type="sibTrans" cxnId="{F86524B0-F1BC-441F-B843-A6FFF5775A12}">
      <dgm:prSet/>
      <dgm:spPr/>
      <dgm:t>
        <a:bodyPr/>
        <a:lstStyle/>
        <a:p>
          <a:endParaRPr lang="en-US"/>
        </a:p>
      </dgm:t>
    </dgm:pt>
    <dgm:pt modelId="{90642B9E-A182-4140-B8BF-AEEFA6450E6D}">
      <dgm:prSet/>
      <dgm:spPr/>
      <dgm:t>
        <a:bodyPr/>
        <a:lstStyle/>
        <a:p>
          <a:r>
            <a:rPr lang="en-US"/>
            <a:t>Become a research supervisor</a:t>
          </a:r>
        </a:p>
      </dgm:t>
    </dgm:pt>
    <dgm:pt modelId="{AFE221B4-8377-450D-A344-98826D7F5B6D}" type="parTrans" cxnId="{B566BA4A-9BC6-4A5D-8086-1F3E32403654}">
      <dgm:prSet/>
      <dgm:spPr/>
      <dgm:t>
        <a:bodyPr/>
        <a:lstStyle/>
        <a:p>
          <a:endParaRPr lang="en-US"/>
        </a:p>
      </dgm:t>
    </dgm:pt>
    <dgm:pt modelId="{4E2EB331-38D6-44EF-851C-F3197A0E961E}" type="sibTrans" cxnId="{B566BA4A-9BC6-4A5D-8086-1F3E32403654}">
      <dgm:prSet/>
      <dgm:spPr/>
      <dgm:t>
        <a:bodyPr/>
        <a:lstStyle/>
        <a:p>
          <a:endParaRPr lang="en-US"/>
        </a:p>
      </dgm:t>
    </dgm:pt>
    <dgm:pt modelId="{30705B91-18F7-420A-A7DB-4A9486FD7A01}">
      <dgm:prSet/>
      <dgm:spPr/>
      <dgm:t>
        <a:bodyPr/>
        <a:lstStyle/>
        <a:p>
          <a:r>
            <a:rPr lang="en-US"/>
            <a:t>Join</a:t>
          </a:r>
        </a:p>
      </dgm:t>
    </dgm:pt>
    <dgm:pt modelId="{4F11C865-0F50-4A2B-B6BF-1EB1C6539099}" type="parTrans" cxnId="{794214A4-8554-4C29-9F5F-FBAA274C758C}">
      <dgm:prSet/>
      <dgm:spPr/>
      <dgm:t>
        <a:bodyPr/>
        <a:lstStyle/>
        <a:p>
          <a:endParaRPr lang="en-US"/>
        </a:p>
      </dgm:t>
    </dgm:pt>
    <dgm:pt modelId="{536D7DF1-8EA2-456D-8695-5588BCFBF9B4}" type="sibTrans" cxnId="{794214A4-8554-4C29-9F5F-FBAA274C758C}">
      <dgm:prSet/>
      <dgm:spPr/>
      <dgm:t>
        <a:bodyPr/>
        <a:lstStyle/>
        <a:p>
          <a:endParaRPr lang="en-US"/>
        </a:p>
      </dgm:t>
    </dgm:pt>
    <dgm:pt modelId="{4802E1AE-BB99-471D-B683-8A4BA1D26BE5}">
      <dgm:prSet/>
      <dgm:spPr/>
      <dgm:t>
        <a:bodyPr/>
        <a:lstStyle/>
        <a:p>
          <a:r>
            <a:rPr lang="en-US"/>
            <a:t>Join conference committees, advisory boards, R&amp;D boards, journal editorial boards etc.</a:t>
          </a:r>
        </a:p>
      </dgm:t>
    </dgm:pt>
    <dgm:pt modelId="{7E3FA30C-3EB4-45BA-AFF6-80C9304ADEA1}" type="parTrans" cxnId="{5E6A525B-733D-49C6-B7BB-80F69BC80B69}">
      <dgm:prSet/>
      <dgm:spPr/>
      <dgm:t>
        <a:bodyPr/>
        <a:lstStyle/>
        <a:p>
          <a:endParaRPr lang="en-US"/>
        </a:p>
      </dgm:t>
    </dgm:pt>
    <dgm:pt modelId="{A10C7679-7499-4738-B5AE-F097CFB5301F}" type="sibTrans" cxnId="{5E6A525B-733D-49C6-B7BB-80F69BC80B69}">
      <dgm:prSet/>
      <dgm:spPr/>
      <dgm:t>
        <a:bodyPr/>
        <a:lstStyle/>
        <a:p>
          <a:endParaRPr lang="en-US"/>
        </a:p>
      </dgm:t>
    </dgm:pt>
    <dgm:pt modelId="{DD430564-A15B-4FD0-9043-3BE567595C9F}">
      <dgm:prSet/>
      <dgm:spPr/>
      <dgm:t>
        <a:bodyPr/>
        <a:lstStyle/>
        <a:p>
          <a:r>
            <a:rPr lang="en-US"/>
            <a:t>Apply</a:t>
          </a:r>
        </a:p>
      </dgm:t>
    </dgm:pt>
    <dgm:pt modelId="{735EE736-42D3-4997-A6EC-925DEA1CF152}" type="parTrans" cxnId="{87F85384-6786-42F3-8417-37BA15F2ACBB}">
      <dgm:prSet/>
      <dgm:spPr/>
      <dgm:t>
        <a:bodyPr/>
        <a:lstStyle/>
        <a:p>
          <a:endParaRPr lang="en-US"/>
        </a:p>
      </dgm:t>
    </dgm:pt>
    <dgm:pt modelId="{0719B4C4-81F3-4A19-BF71-9FE9ADF652D5}" type="sibTrans" cxnId="{87F85384-6786-42F3-8417-37BA15F2ACBB}">
      <dgm:prSet/>
      <dgm:spPr/>
      <dgm:t>
        <a:bodyPr/>
        <a:lstStyle/>
        <a:p>
          <a:endParaRPr lang="en-US"/>
        </a:p>
      </dgm:t>
    </dgm:pt>
    <dgm:pt modelId="{D5C6DE19-CE46-42CB-884D-9CA24547B7CD}">
      <dgm:prSet/>
      <dgm:spPr/>
      <dgm:t>
        <a:bodyPr/>
        <a:lstStyle/>
        <a:p>
          <a:r>
            <a:rPr lang="en-US"/>
            <a:t>Apply for grants and funding to support larger scale studies and wide scale dissemination</a:t>
          </a:r>
        </a:p>
      </dgm:t>
    </dgm:pt>
    <dgm:pt modelId="{CF6847A7-E67D-4614-88E0-7A7894741225}" type="parTrans" cxnId="{22459991-D50C-4D04-8166-F676A2CE9AD2}">
      <dgm:prSet/>
      <dgm:spPr/>
      <dgm:t>
        <a:bodyPr/>
        <a:lstStyle/>
        <a:p>
          <a:endParaRPr lang="en-US"/>
        </a:p>
      </dgm:t>
    </dgm:pt>
    <dgm:pt modelId="{E28CE949-7983-4BD9-BC90-30A280166FB8}" type="sibTrans" cxnId="{22459991-D50C-4D04-8166-F676A2CE9AD2}">
      <dgm:prSet/>
      <dgm:spPr/>
      <dgm:t>
        <a:bodyPr/>
        <a:lstStyle/>
        <a:p>
          <a:endParaRPr lang="en-US"/>
        </a:p>
      </dgm:t>
    </dgm:pt>
    <dgm:pt modelId="{3191C7B2-6EA6-4033-9C00-E90152EAF529}">
      <dgm:prSet/>
      <dgm:spPr/>
      <dgm:t>
        <a:bodyPr/>
        <a:lstStyle/>
        <a:p>
          <a:r>
            <a:rPr lang="en-GB" dirty="0"/>
            <a:t>Assist</a:t>
          </a:r>
        </a:p>
      </dgm:t>
    </dgm:pt>
    <dgm:pt modelId="{16FFF414-64FE-4FAA-8F36-C7A52AD8CFEF}" type="parTrans" cxnId="{58738C91-3381-40D1-B14D-4ED28396F95B}">
      <dgm:prSet/>
      <dgm:spPr/>
      <dgm:t>
        <a:bodyPr/>
        <a:lstStyle/>
        <a:p>
          <a:endParaRPr lang="en-GB"/>
        </a:p>
      </dgm:t>
    </dgm:pt>
    <dgm:pt modelId="{D05BCDFC-A412-404F-8C73-4F4793311D8C}" type="sibTrans" cxnId="{58738C91-3381-40D1-B14D-4ED28396F95B}">
      <dgm:prSet/>
      <dgm:spPr/>
      <dgm:t>
        <a:bodyPr/>
        <a:lstStyle/>
        <a:p>
          <a:endParaRPr lang="en-GB"/>
        </a:p>
      </dgm:t>
    </dgm:pt>
    <dgm:pt modelId="{3117C470-56F0-4FCB-80E5-BBE9CCFAF98B}">
      <dgm:prSet/>
      <dgm:spPr/>
      <dgm:t>
        <a:bodyPr/>
        <a:lstStyle/>
        <a:p>
          <a:r>
            <a:rPr lang="en-GB" dirty="0"/>
            <a:t>Assist with a literature review</a:t>
          </a:r>
        </a:p>
      </dgm:t>
    </dgm:pt>
    <dgm:pt modelId="{2402AFC4-9BD4-490E-A1F2-A91C48145A5F}" type="parTrans" cxnId="{9A96561E-4259-4FC1-B7CF-E4BAB4A62BEE}">
      <dgm:prSet/>
      <dgm:spPr/>
      <dgm:t>
        <a:bodyPr/>
        <a:lstStyle/>
        <a:p>
          <a:endParaRPr lang="en-GB"/>
        </a:p>
      </dgm:t>
    </dgm:pt>
    <dgm:pt modelId="{EDF1BAD4-8729-4188-B5CA-BA08DAD25A17}" type="sibTrans" cxnId="{9A96561E-4259-4FC1-B7CF-E4BAB4A62BEE}">
      <dgm:prSet/>
      <dgm:spPr/>
      <dgm:t>
        <a:bodyPr/>
        <a:lstStyle/>
        <a:p>
          <a:endParaRPr lang="en-GB"/>
        </a:p>
      </dgm:t>
    </dgm:pt>
    <dgm:pt modelId="{FC010AAC-17F0-4A8C-9132-C6BF137DB123}" type="pres">
      <dgm:prSet presAssocID="{7B1E95D3-ADD6-462C-ADCA-E96B4E719565}" presName="Name0" presStyleCnt="0">
        <dgm:presLayoutVars>
          <dgm:dir/>
          <dgm:animLvl val="lvl"/>
          <dgm:resizeHandles val="exact"/>
        </dgm:presLayoutVars>
      </dgm:prSet>
      <dgm:spPr/>
    </dgm:pt>
    <dgm:pt modelId="{F8932533-4F6A-4794-8A65-A951C08CFF40}" type="pres">
      <dgm:prSet presAssocID="{5D0D8B0E-B4A2-4341-82F3-660CF9BD99AF}" presName="linNode" presStyleCnt="0"/>
      <dgm:spPr/>
    </dgm:pt>
    <dgm:pt modelId="{7A93DA46-951C-4457-8E09-048BB853AF96}" type="pres">
      <dgm:prSet presAssocID="{5D0D8B0E-B4A2-4341-82F3-660CF9BD99AF}" presName="parentText" presStyleLbl="alignNode1" presStyleIdx="0" presStyleCnt="11">
        <dgm:presLayoutVars>
          <dgm:chMax val="1"/>
          <dgm:bulletEnabled/>
        </dgm:presLayoutVars>
      </dgm:prSet>
      <dgm:spPr/>
    </dgm:pt>
    <dgm:pt modelId="{6BFED449-2CD7-4D49-8EEF-09C70A8E324B}" type="pres">
      <dgm:prSet presAssocID="{5D0D8B0E-B4A2-4341-82F3-660CF9BD99AF}" presName="descendantText" presStyleLbl="alignAccFollowNode1" presStyleIdx="0" presStyleCnt="11">
        <dgm:presLayoutVars>
          <dgm:bulletEnabled/>
        </dgm:presLayoutVars>
      </dgm:prSet>
      <dgm:spPr/>
    </dgm:pt>
    <dgm:pt modelId="{6A4FAEC3-E33A-4340-B04D-63D52E8B2A9E}" type="pres">
      <dgm:prSet presAssocID="{FD3AE0B9-944D-4B45-95F3-75879BB9469A}" presName="sp" presStyleCnt="0"/>
      <dgm:spPr/>
    </dgm:pt>
    <dgm:pt modelId="{7EF18A24-D995-41E9-9783-9313A24C4281}" type="pres">
      <dgm:prSet presAssocID="{3191C7B2-6EA6-4033-9C00-E90152EAF529}" presName="linNode" presStyleCnt="0"/>
      <dgm:spPr/>
    </dgm:pt>
    <dgm:pt modelId="{5053DA68-3A2D-4517-922A-1AE431FEB03E}" type="pres">
      <dgm:prSet presAssocID="{3191C7B2-6EA6-4033-9C00-E90152EAF529}" presName="parentText" presStyleLbl="alignNode1" presStyleIdx="1" presStyleCnt="11">
        <dgm:presLayoutVars>
          <dgm:chMax val="1"/>
          <dgm:bulletEnabled/>
        </dgm:presLayoutVars>
      </dgm:prSet>
      <dgm:spPr/>
    </dgm:pt>
    <dgm:pt modelId="{A9A60DEF-746B-4898-875E-46515722A6E8}" type="pres">
      <dgm:prSet presAssocID="{3191C7B2-6EA6-4033-9C00-E90152EAF529}" presName="descendantText" presStyleLbl="alignAccFollowNode1" presStyleIdx="1" presStyleCnt="11">
        <dgm:presLayoutVars>
          <dgm:bulletEnabled/>
        </dgm:presLayoutVars>
      </dgm:prSet>
      <dgm:spPr/>
    </dgm:pt>
    <dgm:pt modelId="{6311EA35-32C6-47BB-B04F-AF1A7D6D03D4}" type="pres">
      <dgm:prSet presAssocID="{D05BCDFC-A412-404F-8C73-4F4793311D8C}" presName="sp" presStyleCnt="0"/>
      <dgm:spPr/>
    </dgm:pt>
    <dgm:pt modelId="{1E8246A9-ABDF-4B9A-AB8B-994481B99ABB}" type="pres">
      <dgm:prSet presAssocID="{A714AD44-CB6C-4646-B5BE-AB2BF649F34B}" presName="linNode" presStyleCnt="0"/>
      <dgm:spPr/>
    </dgm:pt>
    <dgm:pt modelId="{469C9E8A-7CB6-48B3-96B8-01430E2EF98A}" type="pres">
      <dgm:prSet presAssocID="{A714AD44-CB6C-4646-B5BE-AB2BF649F34B}" presName="parentText" presStyleLbl="alignNode1" presStyleIdx="2" presStyleCnt="11">
        <dgm:presLayoutVars>
          <dgm:chMax val="1"/>
          <dgm:bulletEnabled/>
        </dgm:presLayoutVars>
      </dgm:prSet>
      <dgm:spPr/>
    </dgm:pt>
    <dgm:pt modelId="{7C169E0B-44C4-4C85-A73F-5950EDA33099}" type="pres">
      <dgm:prSet presAssocID="{A714AD44-CB6C-4646-B5BE-AB2BF649F34B}" presName="descendantText" presStyleLbl="alignAccFollowNode1" presStyleIdx="2" presStyleCnt="11">
        <dgm:presLayoutVars>
          <dgm:bulletEnabled/>
        </dgm:presLayoutVars>
      </dgm:prSet>
      <dgm:spPr/>
    </dgm:pt>
    <dgm:pt modelId="{BE13D698-1A5E-4048-A3F5-2E4BCA5AC8EE}" type="pres">
      <dgm:prSet presAssocID="{DC4ACCF6-AEC6-48E0-8ED1-7FBE96E32D87}" presName="sp" presStyleCnt="0"/>
      <dgm:spPr/>
    </dgm:pt>
    <dgm:pt modelId="{2C3C2F11-2E8C-4E34-AE21-C531E3EB117C}" type="pres">
      <dgm:prSet presAssocID="{11821147-45B5-4375-905C-A0FC23DB8815}" presName="linNode" presStyleCnt="0"/>
      <dgm:spPr/>
    </dgm:pt>
    <dgm:pt modelId="{71502599-B07D-4B43-A42C-51202F8DBF68}" type="pres">
      <dgm:prSet presAssocID="{11821147-45B5-4375-905C-A0FC23DB8815}" presName="parentText" presStyleLbl="alignNode1" presStyleIdx="3" presStyleCnt="11">
        <dgm:presLayoutVars>
          <dgm:chMax val="1"/>
          <dgm:bulletEnabled/>
        </dgm:presLayoutVars>
      </dgm:prSet>
      <dgm:spPr/>
    </dgm:pt>
    <dgm:pt modelId="{68A9A588-2135-4D6B-B1AD-C39BBB4A83C6}" type="pres">
      <dgm:prSet presAssocID="{11821147-45B5-4375-905C-A0FC23DB8815}" presName="descendantText" presStyleLbl="alignAccFollowNode1" presStyleIdx="3" presStyleCnt="11">
        <dgm:presLayoutVars>
          <dgm:bulletEnabled/>
        </dgm:presLayoutVars>
      </dgm:prSet>
      <dgm:spPr/>
    </dgm:pt>
    <dgm:pt modelId="{D6C9325D-2D69-43C3-853B-E82E981B7202}" type="pres">
      <dgm:prSet presAssocID="{1371DDB0-38D0-4712-9BD5-F6E89D4EC096}" presName="sp" presStyleCnt="0"/>
      <dgm:spPr/>
    </dgm:pt>
    <dgm:pt modelId="{878FCAF9-6896-49D0-9E08-135E448A2FA6}" type="pres">
      <dgm:prSet presAssocID="{52420059-1E52-475B-8179-DBDC7E435E05}" presName="linNode" presStyleCnt="0"/>
      <dgm:spPr/>
    </dgm:pt>
    <dgm:pt modelId="{5492B3A2-C344-42D7-B51A-9A4AE9A36A2E}" type="pres">
      <dgm:prSet presAssocID="{52420059-1E52-475B-8179-DBDC7E435E05}" presName="parentText" presStyleLbl="alignNode1" presStyleIdx="4" presStyleCnt="11">
        <dgm:presLayoutVars>
          <dgm:chMax val="1"/>
          <dgm:bulletEnabled/>
        </dgm:presLayoutVars>
      </dgm:prSet>
      <dgm:spPr/>
    </dgm:pt>
    <dgm:pt modelId="{A76FC7FD-5704-4B30-83B7-5E1A2426846F}" type="pres">
      <dgm:prSet presAssocID="{52420059-1E52-475B-8179-DBDC7E435E05}" presName="descendantText" presStyleLbl="alignAccFollowNode1" presStyleIdx="4" presStyleCnt="11">
        <dgm:presLayoutVars>
          <dgm:bulletEnabled/>
        </dgm:presLayoutVars>
      </dgm:prSet>
      <dgm:spPr/>
    </dgm:pt>
    <dgm:pt modelId="{F255363B-A25D-4831-9B07-080A66093E64}" type="pres">
      <dgm:prSet presAssocID="{5138B6AE-F287-4B9C-880C-16EA7AC0D7A1}" presName="sp" presStyleCnt="0"/>
      <dgm:spPr/>
    </dgm:pt>
    <dgm:pt modelId="{7A7CF4D0-9562-40B7-AACB-79239F889CB0}" type="pres">
      <dgm:prSet presAssocID="{4A835AA3-95F8-4129-8122-D85643698A10}" presName="linNode" presStyleCnt="0"/>
      <dgm:spPr/>
    </dgm:pt>
    <dgm:pt modelId="{07E04CD1-DCAA-41C7-A104-27EAE5FDFDD8}" type="pres">
      <dgm:prSet presAssocID="{4A835AA3-95F8-4129-8122-D85643698A10}" presName="parentText" presStyleLbl="alignNode1" presStyleIdx="5" presStyleCnt="11">
        <dgm:presLayoutVars>
          <dgm:chMax val="1"/>
          <dgm:bulletEnabled/>
        </dgm:presLayoutVars>
      </dgm:prSet>
      <dgm:spPr/>
    </dgm:pt>
    <dgm:pt modelId="{50F619D9-C3AD-42D9-8363-CBCBA3CC97CF}" type="pres">
      <dgm:prSet presAssocID="{4A835AA3-95F8-4129-8122-D85643698A10}" presName="descendantText" presStyleLbl="alignAccFollowNode1" presStyleIdx="5" presStyleCnt="11">
        <dgm:presLayoutVars>
          <dgm:bulletEnabled/>
        </dgm:presLayoutVars>
      </dgm:prSet>
      <dgm:spPr/>
    </dgm:pt>
    <dgm:pt modelId="{0D858FC7-E5C6-4289-8AD7-71A4E119B329}" type="pres">
      <dgm:prSet presAssocID="{46AE4A2E-6E53-48C7-AF20-4AB485BBA723}" presName="sp" presStyleCnt="0"/>
      <dgm:spPr/>
    </dgm:pt>
    <dgm:pt modelId="{53DF44A8-D5CB-4D73-9839-2CCC0BEB72B9}" type="pres">
      <dgm:prSet presAssocID="{22B87FC5-7CFC-47FB-A73D-55590C0B22E6}" presName="linNode" presStyleCnt="0"/>
      <dgm:spPr/>
    </dgm:pt>
    <dgm:pt modelId="{2C963345-50BE-4023-9248-66F24384A35B}" type="pres">
      <dgm:prSet presAssocID="{22B87FC5-7CFC-47FB-A73D-55590C0B22E6}" presName="parentText" presStyleLbl="alignNode1" presStyleIdx="6" presStyleCnt="11">
        <dgm:presLayoutVars>
          <dgm:chMax val="1"/>
          <dgm:bulletEnabled/>
        </dgm:presLayoutVars>
      </dgm:prSet>
      <dgm:spPr/>
    </dgm:pt>
    <dgm:pt modelId="{7770776B-6DA8-4F06-97A2-0F3A7D8F3ABE}" type="pres">
      <dgm:prSet presAssocID="{22B87FC5-7CFC-47FB-A73D-55590C0B22E6}" presName="descendantText" presStyleLbl="alignAccFollowNode1" presStyleIdx="6" presStyleCnt="11">
        <dgm:presLayoutVars>
          <dgm:bulletEnabled/>
        </dgm:presLayoutVars>
      </dgm:prSet>
      <dgm:spPr/>
    </dgm:pt>
    <dgm:pt modelId="{91132D72-1CA8-4884-A840-1F161011FF89}" type="pres">
      <dgm:prSet presAssocID="{0D29F2A0-EC92-479B-9049-7A73FC0C4248}" presName="sp" presStyleCnt="0"/>
      <dgm:spPr/>
    </dgm:pt>
    <dgm:pt modelId="{D6593D9B-E593-4033-B8EF-73DCB26CBDC8}" type="pres">
      <dgm:prSet presAssocID="{E6C40D83-0097-45DA-94B0-8B5A784380A8}" presName="linNode" presStyleCnt="0"/>
      <dgm:spPr/>
    </dgm:pt>
    <dgm:pt modelId="{3BF2D5E5-88FB-4EC8-A64B-6959722D999C}" type="pres">
      <dgm:prSet presAssocID="{E6C40D83-0097-45DA-94B0-8B5A784380A8}" presName="parentText" presStyleLbl="alignNode1" presStyleIdx="7" presStyleCnt="11">
        <dgm:presLayoutVars>
          <dgm:chMax val="1"/>
          <dgm:bulletEnabled/>
        </dgm:presLayoutVars>
      </dgm:prSet>
      <dgm:spPr/>
    </dgm:pt>
    <dgm:pt modelId="{56171CCC-47BE-4CC7-B2F6-04537E3435D4}" type="pres">
      <dgm:prSet presAssocID="{E6C40D83-0097-45DA-94B0-8B5A784380A8}" presName="descendantText" presStyleLbl="alignAccFollowNode1" presStyleIdx="7" presStyleCnt="11">
        <dgm:presLayoutVars>
          <dgm:bulletEnabled/>
        </dgm:presLayoutVars>
      </dgm:prSet>
      <dgm:spPr/>
    </dgm:pt>
    <dgm:pt modelId="{680F12D6-5984-4148-B24B-95A5AB5B9EC5}" type="pres">
      <dgm:prSet presAssocID="{70061446-F84F-4933-8D7A-DC9FCC5DE8EA}" presName="sp" presStyleCnt="0"/>
      <dgm:spPr/>
    </dgm:pt>
    <dgm:pt modelId="{BCFF9695-F43A-409E-A8AA-A14A98C401E3}" type="pres">
      <dgm:prSet presAssocID="{34941E08-D187-49EE-A3AC-645ED46A9A9A}" presName="linNode" presStyleCnt="0"/>
      <dgm:spPr/>
    </dgm:pt>
    <dgm:pt modelId="{27111908-803A-42EF-923F-FFBDF0E85762}" type="pres">
      <dgm:prSet presAssocID="{34941E08-D187-49EE-A3AC-645ED46A9A9A}" presName="parentText" presStyleLbl="alignNode1" presStyleIdx="8" presStyleCnt="11">
        <dgm:presLayoutVars>
          <dgm:chMax val="1"/>
          <dgm:bulletEnabled/>
        </dgm:presLayoutVars>
      </dgm:prSet>
      <dgm:spPr/>
    </dgm:pt>
    <dgm:pt modelId="{A33FC974-6063-4668-B1DD-8BCF822838ED}" type="pres">
      <dgm:prSet presAssocID="{34941E08-D187-49EE-A3AC-645ED46A9A9A}" presName="descendantText" presStyleLbl="alignAccFollowNode1" presStyleIdx="8" presStyleCnt="11">
        <dgm:presLayoutVars>
          <dgm:bulletEnabled/>
        </dgm:presLayoutVars>
      </dgm:prSet>
      <dgm:spPr/>
    </dgm:pt>
    <dgm:pt modelId="{152E01DA-E380-4E1C-A0B4-D33E89D31F10}" type="pres">
      <dgm:prSet presAssocID="{99432D44-76B1-4F09-9FCE-5566B4F3E207}" presName="sp" presStyleCnt="0"/>
      <dgm:spPr/>
    </dgm:pt>
    <dgm:pt modelId="{61C8795B-8814-482B-9472-9FA1C26D1FBC}" type="pres">
      <dgm:prSet presAssocID="{30705B91-18F7-420A-A7DB-4A9486FD7A01}" presName="linNode" presStyleCnt="0"/>
      <dgm:spPr/>
    </dgm:pt>
    <dgm:pt modelId="{484B7E89-60D5-407D-BFA6-62033155BCF5}" type="pres">
      <dgm:prSet presAssocID="{30705B91-18F7-420A-A7DB-4A9486FD7A01}" presName="parentText" presStyleLbl="alignNode1" presStyleIdx="9" presStyleCnt="11">
        <dgm:presLayoutVars>
          <dgm:chMax val="1"/>
          <dgm:bulletEnabled/>
        </dgm:presLayoutVars>
      </dgm:prSet>
      <dgm:spPr/>
    </dgm:pt>
    <dgm:pt modelId="{BF96E849-6FC3-4A68-9DB5-83EAF566D3AB}" type="pres">
      <dgm:prSet presAssocID="{30705B91-18F7-420A-A7DB-4A9486FD7A01}" presName="descendantText" presStyleLbl="alignAccFollowNode1" presStyleIdx="9" presStyleCnt="11">
        <dgm:presLayoutVars>
          <dgm:bulletEnabled/>
        </dgm:presLayoutVars>
      </dgm:prSet>
      <dgm:spPr/>
    </dgm:pt>
    <dgm:pt modelId="{F7B5BC51-130C-488E-B518-E23ACE5FCB1E}" type="pres">
      <dgm:prSet presAssocID="{536D7DF1-8EA2-456D-8695-5588BCFBF9B4}" presName="sp" presStyleCnt="0"/>
      <dgm:spPr/>
    </dgm:pt>
    <dgm:pt modelId="{A73338BA-93C4-41A0-9927-ECA4D8963E2C}" type="pres">
      <dgm:prSet presAssocID="{DD430564-A15B-4FD0-9043-3BE567595C9F}" presName="linNode" presStyleCnt="0"/>
      <dgm:spPr/>
    </dgm:pt>
    <dgm:pt modelId="{22D88E02-5321-481B-845C-C0FE10680267}" type="pres">
      <dgm:prSet presAssocID="{DD430564-A15B-4FD0-9043-3BE567595C9F}" presName="parentText" presStyleLbl="alignNode1" presStyleIdx="10" presStyleCnt="11">
        <dgm:presLayoutVars>
          <dgm:chMax val="1"/>
          <dgm:bulletEnabled/>
        </dgm:presLayoutVars>
      </dgm:prSet>
      <dgm:spPr/>
    </dgm:pt>
    <dgm:pt modelId="{48B8246B-5487-4441-BB57-75C2B6E7BA35}" type="pres">
      <dgm:prSet presAssocID="{DD430564-A15B-4FD0-9043-3BE567595C9F}" presName="descendantText" presStyleLbl="alignAccFollowNode1" presStyleIdx="10" presStyleCnt="11">
        <dgm:presLayoutVars>
          <dgm:bulletEnabled/>
        </dgm:presLayoutVars>
      </dgm:prSet>
      <dgm:spPr/>
    </dgm:pt>
  </dgm:ptLst>
  <dgm:cxnLst>
    <dgm:cxn modelId="{4984A904-EAFD-4B6E-9832-03DBBCAAF5BD}" type="presOf" srcId="{38BE2DF5-39A8-41C7-B19D-98B863F958D5}" destId="{7770776B-6DA8-4F06-97A2-0F3A7D8F3ABE}" srcOrd="0" destOrd="0" presId="urn:microsoft.com/office/officeart/2016/7/layout/VerticalSolidActionList"/>
    <dgm:cxn modelId="{F593B306-5A05-4C72-B71F-5C9712F23BCF}" type="presOf" srcId="{61E16A0D-AA5B-47B7-A7BC-9B47E94C0211}" destId="{56171CCC-47BE-4CC7-B2F6-04537E3435D4}" srcOrd="0" destOrd="0" presId="urn:microsoft.com/office/officeart/2016/7/layout/VerticalSolidActionList"/>
    <dgm:cxn modelId="{DE60240E-D168-4144-B455-41E849377B4C}" type="presOf" srcId="{90642B9E-A182-4140-B8BF-AEEFA6450E6D}" destId="{A33FC974-6063-4668-B1DD-8BCF822838ED}" srcOrd="0" destOrd="0" presId="urn:microsoft.com/office/officeart/2016/7/layout/VerticalSolidActionList"/>
    <dgm:cxn modelId="{9A96561E-4259-4FC1-B7CF-E4BAB4A62BEE}" srcId="{3191C7B2-6EA6-4033-9C00-E90152EAF529}" destId="{3117C470-56F0-4FCB-80E5-BBE9CCFAF98B}" srcOrd="0" destOrd="0" parTransId="{2402AFC4-9BD4-490E-A1F2-A91C48145A5F}" sibTransId="{EDF1BAD4-8729-4188-B5CA-BA08DAD25A17}"/>
    <dgm:cxn modelId="{38128623-E29D-4790-8D58-8E766B288487}" type="presOf" srcId="{4A835AA3-95F8-4129-8122-D85643698A10}" destId="{07E04CD1-DCAA-41C7-A104-27EAE5FDFDD8}" srcOrd="0" destOrd="0" presId="urn:microsoft.com/office/officeart/2016/7/layout/VerticalSolidActionList"/>
    <dgm:cxn modelId="{6804B52A-C179-406E-BE5A-8927BE24AF41}" srcId="{52420059-1E52-475B-8179-DBDC7E435E05}" destId="{663F4BF0-3257-4799-9514-0421176FD7F4}" srcOrd="0" destOrd="0" parTransId="{5103B9F6-8B6C-45B8-AC9D-BD5041F2ED30}" sibTransId="{6431E255-115C-4CF6-B98C-1D5099EC544A}"/>
    <dgm:cxn modelId="{F25A3636-6608-4047-B02A-960451026464}" srcId="{7B1E95D3-ADD6-462C-ADCA-E96B4E719565}" destId="{5D0D8B0E-B4A2-4341-82F3-660CF9BD99AF}" srcOrd="0" destOrd="0" parTransId="{89C78921-1A74-42DA-B8D5-8185237A809E}" sibTransId="{FD3AE0B9-944D-4B45-95F3-75879BB9469A}"/>
    <dgm:cxn modelId="{8112BC38-172B-4857-8E03-21688BA9384D}" type="presOf" srcId="{663F4BF0-3257-4799-9514-0421176FD7F4}" destId="{A76FC7FD-5704-4B30-83B7-5E1A2426846F}" srcOrd="0" destOrd="0" presId="urn:microsoft.com/office/officeart/2016/7/layout/VerticalSolidActionList"/>
    <dgm:cxn modelId="{DACA675B-1864-4098-8DAF-2FBB154828BE}" type="presOf" srcId="{D5C6DE19-CE46-42CB-884D-9CA24547B7CD}" destId="{48B8246B-5487-4441-BB57-75C2B6E7BA35}" srcOrd="0" destOrd="0" presId="urn:microsoft.com/office/officeart/2016/7/layout/VerticalSolidActionList"/>
    <dgm:cxn modelId="{5E6A525B-733D-49C6-B7BB-80F69BC80B69}" srcId="{30705B91-18F7-420A-A7DB-4A9486FD7A01}" destId="{4802E1AE-BB99-471D-B683-8A4BA1D26BE5}" srcOrd="0" destOrd="0" parTransId="{7E3FA30C-3EB4-45BA-AFF6-80C9304ADEA1}" sibTransId="{A10C7679-7499-4738-B5AE-F097CFB5301F}"/>
    <dgm:cxn modelId="{D3553644-E473-4E27-96DC-9567177C67E1}" srcId="{7B1E95D3-ADD6-462C-ADCA-E96B4E719565}" destId="{22B87FC5-7CFC-47FB-A73D-55590C0B22E6}" srcOrd="6" destOrd="0" parTransId="{6711F6D8-B698-4972-A556-2EA8F7607D0D}" sibTransId="{0D29F2A0-EC92-479B-9049-7A73FC0C4248}"/>
    <dgm:cxn modelId="{EA6FE546-E450-43AB-BF21-5FB1EC083DFE}" srcId="{7B1E95D3-ADD6-462C-ADCA-E96B4E719565}" destId="{4A835AA3-95F8-4129-8122-D85643698A10}" srcOrd="5" destOrd="0" parTransId="{6EC31005-C916-4A70-8DF4-7436C9371CB6}" sibTransId="{46AE4A2E-6E53-48C7-AF20-4AB485BBA723}"/>
    <dgm:cxn modelId="{5D0D8F67-6521-411D-BBF0-245FF86E4788}" type="presOf" srcId="{34941E08-D187-49EE-A3AC-645ED46A9A9A}" destId="{27111908-803A-42EF-923F-FFBDF0E85762}" srcOrd="0" destOrd="0" presId="urn:microsoft.com/office/officeart/2016/7/layout/VerticalSolidActionList"/>
    <dgm:cxn modelId="{4B9F9848-E77F-4963-B824-AAF26A6364F5}" type="presOf" srcId="{52420059-1E52-475B-8179-DBDC7E435E05}" destId="{5492B3A2-C344-42D7-B51A-9A4AE9A36A2E}" srcOrd="0" destOrd="0" presId="urn:microsoft.com/office/officeart/2016/7/layout/VerticalSolidActionList"/>
    <dgm:cxn modelId="{B566BA4A-9BC6-4A5D-8086-1F3E32403654}" srcId="{34941E08-D187-49EE-A3AC-645ED46A9A9A}" destId="{90642B9E-A182-4140-B8BF-AEEFA6450E6D}" srcOrd="0" destOrd="0" parTransId="{AFE221B4-8377-450D-A344-98826D7F5B6D}" sibTransId="{4E2EB331-38D6-44EF-851C-F3197A0E961E}"/>
    <dgm:cxn modelId="{5567394D-BEBA-4C49-A254-A09B0669D034}" type="presOf" srcId="{A42A3569-26B3-4275-A981-B42A388E57BE}" destId="{50F619D9-C3AD-42D9-8363-CBCBA3CC97CF}" srcOrd="0" destOrd="0" presId="urn:microsoft.com/office/officeart/2016/7/layout/VerticalSolidActionList"/>
    <dgm:cxn modelId="{8739CB6E-5313-47CC-BC82-C4DD336887BF}" type="presOf" srcId="{DD430564-A15B-4FD0-9043-3BE567595C9F}" destId="{22D88E02-5321-481B-845C-C0FE10680267}" srcOrd="0" destOrd="0" presId="urn:microsoft.com/office/officeart/2016/7/layout/VerticalSolidActionList"/>
    <dgm:cxn modelId="{9F92266F-31D7-475E-8CEC-26B58858A3A4}" type="presOf" srcId="{5D0D8B0E-B4A2-4341-82F3-660CF9BD99AF}" destId="{7A93DA46-951C-4457-8E09-048BB853AF96}" srcOrd="0" destOrd="0" presId="urn:microsoft.com/office/officeart/2016/7/layout/VerticalSolidActionList"/>
    <dgm:cxn modelId="{CAA50070-8F53-4AEE-956C-4DADBC9D837D}" type="presOf" srcId="{30705B91-18F7-420A-A7DB-4A9486FD7A01}" destId="{484B7E89-60D5-407D-BFA6-62033155BCF5}" srcOrd="0" destOrd="0" presId="urn:microsoft.com/office/officeart/2016/7/layout/VerticalSolidActionList"/>
    <dgm:cxn modelId="{FD7B3A71-AF3F-46FB-9964-0DB03053D11F}" type="presOf" srcId="{F88E4F9F-6D6C-41AA-95C9-0B81DA91462E}" destId="{7C169E0B-44C4-4C85-A73F-5950EDA33099}" srcOrd="0" destOrd="0" presId="urn:microsoft.com/office/officeart/2016/7/layout/VerticalSolidActionList"/>
    <dgm:cxn modelId="{8D72A572-A864-4FFE-949F-B57652A92BBD}" srcId="{4A835AA3-95F8-4129-8122-D85643698A10}" destId="{A42A3569-26B3-4275-A981-B42A388E57BE}" srcOrd="0" destOrd="0" parTransId="{8C792F4A-E8E4-4C17-ABFE-0DCEC63724DA}" sibTransId="{85F22285-9790-4B41-841F-EDEE7976A830}"/>
    <dgm:cxn modelId="{D1031B75-6D6E-4A87-ADBC-5FE366D52B76}" type="presOf" srcId="{A714AD44-CB6C-4646-B5BE-AB2BF649F34B}" destId="{469C9E8A-7CB6-48B3-96B8-01430E2EF98A}" srcOrd="0" destOrd="0" presId="urn:microsoft.com/office/officeart/2016/7/layout/VerticalSolidActionList"/>
    <dgm:cxn modelId="{27FB6A7C-D36C-4982-8641-EE7109FAD2AE}" srcId="{22B87FC5-7CFC-47FB-A73D-55590C0B22E6}" destId="{38BE2DF5-39A8-41C7-B19D-98B863F958D5}" srcOrd="0" destOrd="0" parTransId="{A1405127-D1BD-4B2E-8D96-02B2FF481EF3}" sibTransId="{839FC780-41AB-4788-B615-49AFE964FA44}"/>
    <dgm:cxn modelId="{87F85384-6786-42F3-8417-37BA15F2ACBB}" srcId="{7B1E95D3-ADD6-462C-ADCA-E96B4E719565}" destId="{DD430564-A15B-4FD0-9043-3BE567595C9F}" srcOrd="10" destOrd="0" parTransId="{735EE736-42D3-4997-A6EC-925DEA1CF152}" sibTransId="{0719B4C4-81F3-4A19-BF71-9FE9ADF652D5}"/>
    <dgm:cxn modelId="{5714BC86-249B-4FFA-B7C4-04D6D860765B}" type="presOf" srcId="{3191C7B2-6EA6-4033-9C00-E90152EAF529}" destId="{5053DA68-3A2D-4517-922A-1AE431FEB03E}" srcOrd="0" destOrd="0" presId="urn:microsoft.com/office/officeart/2016/7/layout/VerticalSolidActionList"/>
    <dgm:cxn modelId="{7F1F4487-8689-43BC-A79D-46C3C1F11BB8}" type="presOf" srcId="{22B87FC5-7CFC-47FB-A73D-55590C0B22E6}" destId="{2C963345-50BE-4023-9248-66F24384A35B}" srcOrd="0" destOrd="0" presId="urn:microsoft.com/office/officeart/2016/7/layout/VerticalSolidActionList"/>
    <dgm:cxn modelId="{58738C91-3381-40D1-B14D-4ED28396F95B}" srcId="{7B1E95D3-ADD6-462C-ADCA-E96B4E719565}" destId="{3191C7B2-6EA6-4033-9C00-E90152EAF529}" srcOrd="1" destOrd="0" parTransId="{16FFF414-64FE-4FAA-8F36-C7A52AD8CFEF}" sibTransId="{D05BCDFC-A412-404F-8C73-4F4793311D8C}"/>
    <dgm:cxn modelId="{22459991-D50C-4D04-8166-F676A2CE9AD2}" srcId="{DD430564-A15B-4FD0-9043-3BE567595C9F}" destId="{D5C6DE19-CE46-42CB-884D-9CA24547B7CD}" srcOrd="0" destOrd="0" parTransId="{CF6847A7-E67D-4614-88E0-7A7894741225}" sibTransId="{E28CE949-7983-4BD9-BC90-30A280166FB8}"/>
    <dgm:cxn modelId="{33B43792-35A3-4AE8-9CB8-C7E0AD76CE83}" type="presOf" srcId="{DA8B8D91-6621-45C7-A246-26CAFC374FA5}" destId="{6BFED449-2CD7-4D49-8EEF-09C70A8E324B}" srcOrd="0" destOrd="0" presId="urn:microsoft.com/office/officeart/2016/7/layout/VerticalSolidActionList"/>
    <dgm:cxn modelId="{C1284896-F10B-4AC4-96E6-AAE7C2317BEE}" type="presOf" srcId="{3117C470-56F0-4FCB-80E5-BBE9CCFAF98B}" destId="{A9A60DEF-746B-4898-875E-46515722A6E8}" srcOrd="0" destOrd="0" presId="urn:microsoft.com/office/officeart/2016/7/layout/VerticalSolidActionList"/>
    <dgm:cxn modelId="{794214A4-8554-4C29-9F5F-FBAA274C758C}" srcId="{7B1E95D3-ADD6-462C-ADCA-E96B4E719565}" destId="{30705B91-18F7-420A-A7DB-4A9486FD7A01}" srcOrd="9" destOrd="0" parTransId="{4F11C865-0F50-4A2B-B6BF-1EB1C6539099}" sibTransId="{536D7DF1-8EA2-456D-8695-5588BCFBF9B4}"/>
    <dgm:cxn modelId="{F86524B0-F1BC-441F-B843-A6FFF5775A12}" srcId="{7B1E95D3-ADD6-462C-ADCA-E96B4E719565}" destId="{34941E08-D187-49EE-A3AC-645ED46A9A9A}" srcOrd="8" destOrd="0" parTransId="{09356069-D014-4B20-8609-E80205D90F0A}" sibTransId="{99432D44-76B1-4F09-9FCE-5566B4F3E207}"/>
    <dgm:cxn modelId="{0106B5B9-2E3E-4FAE-8418-8EA4C9187B85}" srcId="{7B1E95D3-ADD6-462C-ADCA-E96B4E719565}" destId="{E6C40D83-0097-45DA-94B0-8B5A784380A8}" srcOrd="7" destOrd="0" parTransId="{AA746F74-9708-462D-8AF4-D6315A00AA7A}" sibTransId="{70061446-F84F-4933-8D7A-DC9FCC5DE8EA}"/>
    <dgm:cxn modelId="{351D49CA-1F0A-428D-B2E7-DC2A3649C55E}" type="presOf" srcId="{E6C40D83-0097-45DA-94B0-8B5A784380A8}" destId="{3BF2D5E5-88FB-4EC8-A64B-6959722D999C}" srcOrd="0" destOrd="0" presId="urn:microsoft.com/office/officeart/2016/7/layout/VerticalSolidActionList"/>
    <dgm:cxn modelId="{9E58A3CA-FC88-41C4-AAD1-62F387980FB1}" type="presOf" srcId="{7B1E95D3-ADD6-462C-ADCA-E96B4E719565}" destId="{FC010AAC-17F0-4A8C-9132-C6BF137DB123}" srcOrd="0" destOrd="0" presId="urn:microsoft.com/office/officeart/2016/7/layout/VerticalSolidActionList"/>
    <dgm:cxn modelId="{89DDD6CA-8FE6-462C-8B49-0B070407A2CF}" srcId="{A714AD44-CB6C-4646-B5BE-AB2BF649F34B}" destId="{F88E4F9F-6D6C-41AA-95C9-0B81DA91462E}" srcOrd="0" destOrd="0" parTransId="{F7936065-6BB0-4A21-8E03-887D9333A3D1}" sibTransId="{19A179AE-4168-4B10-BAD5-DC993C938F5D}"/>
    <dgm:cxn modelId="{59E847CC-5C58-4337-B5B6-BFD64484A78B}" srcId="{11821147-45B5-4375-905C-A0FC23DB8815}" destId="{B9F845EA-20D5-4479-B230-489815474612}" srcOrd="0" destOrd="0" parTransId="{5743478F-ED3A-4D4B-8E74-28667B52ABA0}" sibTransId="{E20AFF50-5D99-4C1A-99E0-70CE0D71A3A4}"/>
    <dgm:cxn modelId="{B52C80CE-6B3B-46F0-B3F3-FC6CE2F9DD74}" srcId="{7B1E95D3-ADD6-462C-ADCA-E96B4E719565}" destId="{A714AD44-CB6C-4646-B5BE-AB2BF649F34B}" srcOrd="2" destOrd="0" parTransId="{ECEE3273-9E77-4363-A268-24E4CAA80962}" sibTransId="{DC4ACCF6-AEC6-48E0-8ED1-7FBE96E32D87}"/>
    <dgm:cxn modelId="{38EBAFCE-1A73-442E-9FF4-2788234C1AD1}" srcId="{7B1E95D3-ADD6-462C-ADCA-E96B4E719565}" destId="{11821147-45B5-4375-905C-A0FC23DB8815}" srcOrd="3" destOrd="0" parTransId="{A277447A-6EFE-46BF-AA4E-EB7540C86CEF}" sibTransId="{1371DDB0-38D0-4712-9BD5-F6E89D4EC096}"/>
    <dgm:cxn modelId="{D278FFD7-FD97-401C-BE59-F4140C0901EE}" type="presOf" srcId="{B9F845EA-20D5-4479-B230-489815474612}" destId="{68A9A588-2135-4D6B-B1AD-C39BBB4A83C6}" srcOrd="0" destOrd="0" presId="urn:microsoft.com/office/officeart/2016/7/layout/VerticalSolidActionList"/>
    <dgm:cxn modelId="{BD8714DD-D630-47B4-AACC-12A8E8A077FF}" srcId="{5D0D8B0E-B4A2-4341-82F3-660CF9BD99AF}" destId="{DA8B8D91-6621-45C7-A246-26CAFC374FA5}" srcOrd="0" destOrd="0" parTransId="{7B60C34F-572B-4755-B5C8-B9C7DA5328DA}" sibTransId="{FC6D11FC-DFB2-4CEC-AA06-A809D8F94026}"/>
    <dgm:cxn modelId="{825F1CE0-A8F4-4E37-9997-4C368DA7A69A}" srcId="{E6C40D83-0097-45DA-94B0-8B5A784380A8}" destId="{61E16A0D-AA5B-47B7-A7BC-9B47E94C0211}" srcOrd="0" destOrd="0" parTransId="{B69E8BA3-2F57-4935-866E-7B826D97B5E0}" sibTransId="{720B44F2-D1B1-4F51-985D-B0ED311A12B5}"/>
    <dgm:cxn modelId="{65144BF0-7533-4159-AB9E-BDB1C26C1E5E}" type="presOf" srcId="{11821147-45B5-4375-905C-A0FC23DB8815}" destId="{71502599-B07D-4B43-A42C-51202F8DBF68}" srcOrd="0" destOrd="0" presId="urn:microsoft.com/office/officeart/2016/7/layout/VerticalSolidActionList"/>
    <dgm:cxn modelId="{A5877DF0-3228-4F72-AF8F-08CA0AF111BD}" srcId="{7B1E95D3-ADD6-462C-ADCA-E96B4E719565}" destId="{52420059-1E52-475B-8179-DBDC7E435E05}" srcOrd="4" destOrd="0" parTransId="{CE130468-37F4-494E-91B4-8CEE37C8102D}" sibTransId="{5138B6AE-F287-4B9C-880C-16EA7AC0D7A1}"/>
    <dgm:cxn modelId="{5F366AFA-766C-43E6-85CC-6FD195312879}" type="presOf" srcId="{4802E1AE-BB99-471D-B683-8A4BA1D26BE5}" destId="{BF96E849-6FC3-4A68-9DB5-83EAF566D3AB}" srcOrd="0" destOrd="0" presId="urn:microsoft.com/office/officeart/2016/7/layout/VerticalSolidActionList"/>
    <dgm:cxn modelId="{9D9A2A02-2031-401D-98BD-550FFB6E3063}" type="presParOf" srcId="{FC010AAC-17F0-4A8C-9132-C6BF137DB123}" destId="{F8932533-4F6A-4794-8A65-A951C08CFF40}" srcOrd="0" destOrd="0" presId="urn:microsoft.com/office/officeart/2016/7/layout/VerticalSolidActionList"/>
    <dgm:cxn modelId="{6DF7315B-81F5-4BFF-AAB7-02294B3F4444}" type="presParOf" srcId="{F8932533-4F6A-4794-8A65-A951C08CFF40}" destId="{7A93DA46-951C-4457-8E09-048BB853AF96}" srcOrd="0" destOrd="0" presId="urn:microsoft.com/office/officeart/2016/7/layout/VerticalSolidActionList"/>
    <dgm:cxn modelId="{77E6BEFD-AEDE-4FFF-A30D-6BA5615BDD81}" type="presParOf" srcId="{F8932533-4F6A-4794-8A65-A951C08CFF40}" destId="{6BFED449-2CD7-4D49-8EEF-09C70A8E324B}" srcOrd="1" destOrd="0" presId="urn:microsoft.com/office/officeart/2016/7/layout/VerticalSolidActionList"/>
    <dgm:cxn modelId="{AB5A4B05-ACCC-4C34-85F7-67AF0088C095}" type="presParOf" srcId="{FC010AAC-17F0-4A8C-9132-C6BF137DB123}" destId="{6A4FAEC3-E33A-4340-B04D-63D52E8B2A9E}" srcOrd="1" destOrd="0" presId="urn:microsoft.com/office/officeart/2016/7/layout/VerticalSolidActionList"/>
    <dgm:cxn modelId="{269EA75D-9843-4EAB-ACB3-4EA38FE3EE6D}" type="presParOf" srcId="{FC010AAC-17F0-4A8C-9132-C6BF137DB123}" destId="{7EF18A24-D995-41E9-9783-9313A24C4281}" srcOrd="2" destOrd="0" presId="urn:microsoft.com/office/officeart/2016/7/layout/VerticalSolidActionList"/>
    <dgm:cxn modelId="{FECCC68C-F30D-4BFD-803C-9E27D0596A8D}" type="presParOf" srcId="{7EF18A24-D995-41E9-9783-9313A24C4281}" destId="{5053DA68-3A2D-4517-922A-1AE431FEB03E}" srcOrd="0" destOrd="0" presId="urn:microsoft.com/office/officeart/2016/7/layout/VerticalSolidActionList"/>
    <dgm:cxn modelId="{1B6368A9-35F1-499F-AEA1-6FD4E0931C38}" type="presParOf" srcId="{7EF18A24-D995-41E9-9783-9313A24C4281}" destId="{A9A60DEF-746B-4898-875E-46515722A6E8}" srcOrd="1" destOrd="0" presId="urn:microsoft.com/office/officeart/2016/7/layout/VerticalSolidActionList"/>
    <dgm:cxn modelId="{FAD280C0-4D33-4DD5-AD32-49412EBBD394}" type="presParOf" srcId="{FC010AAC-17F0-4A8C-9132-C6BF137DB123}" destId="{6311EA35-32C6-47BB-B04F-AF1A7D6D03D4}" srcOrd="3" destOrd="0" presId="urn:microsoft.com/office/officeart/2016/7/layout/VerticalSolidActionList"/>
    <dgm:cxn modelId="{8E521749-0F5B-4E0D-8E08-64A15AFE0840}" type="presParOf" srcId="{FC010AAC-17F0-4A8C-9132-C6BF137DB123}" destId="{1E8246A9-ABDF-4B9A-AB8B-994481B99ABB}" srcOrd="4" destOrd="0" presId="urn:microsoft.com/office/officeart/2016/7/layout/VerticalSolidActionList"/>
    <dgm:cxn modelId="{D32A47EB-9F5C-4A14-AC22-97D511DC1147}" type="presParOf" srcId="{1E8246A9-ABDF-4B9A-AB8B-994481B99ABB}" destId="{469C9E8A-7CB6-48B3-96B8-01430E2EF98A}" srcOrd="0" destOrd="0" presId="urn:microsoft.com/office/officeart/2016/7/layout/VerticalSolidActionList"/>
    <dgm:cxn modelId="{90307D83-4ED6-483F-A365-68F4A361C42D}" type="presParOf" srcId="{1E8246A9-ABDF-4B9A-AB8B-994481B99ABB}" destId="{7C169E0B-44C4-4C85-A73F-5950EDA33099}" srcOrd="1" destOrd="0" presId="urn:microsoft.com/office/officeart/2016/7/layout/VerticalSolidActionList"/>
    <dgm:cxn modelId="{519508D1-7297-4137-8249-00A4A3D90141}" type="presParOf" srcId="{FC010AAC-17F0-4A8C-9132-C6BF137DB123}" destId="{BE13D698-1A5E-4048-A3F5-2E4BCA5AC8EE}" srcOrd="5" destOrd="0" presId="urn:microsoft.com/office/officeart/2016/7/layout/VerticalSolidActionList"/>
    <dgm:cxn modelId="{850B09F1-4084-47B1-A0EB-153F10B8E616}" type="presParOf" srcId="{FC010AAC-17F0-4A8C-9132-C6BF137DB123}" destId="{2C3C2F11-2E8C-4E34-AE21-C531E3EB117C}" srcOrd="6" destOrd="0" presId="urn:microsoft.com/office/officeart/2016/7/layout/VerticalSolidActionList"/>
    <dgm:cxn modelId="{63A10576-D27B-44E0-8A1B-E6561A033D6C}" type="presParOf" srcId="{2C3C2F11-2E8C-4E34-AE21-C531E3EB117C}" destId="{71502599-B07D-4B43-A42C-51202F8DBF68}" srcOrd="0" destOrd="0" presId="urn:microsoft.com/office/officeart/2016/7/layout/VerticalSolidActionList"/>
    <dgm:cxn modelId="{B83F58CD-4570-40FD-89C2-895BD5A92B7E}" type="presParOf" srcId="{2C3C2F11-2E8C-4E34-AE21-C531E3EB117C}" destId="{68A9A588-2135-4D6B-B1AD-C39BBB4A83C6}" srcOrd="1" destOrd="0" presId="urn:microsoft.com/office/officeart/2016/7/layout/VerticalSolidActionList"/>
    <dgm:cxn modelId="{F04F2301-8F05-49EA-9AFA-0470FE43F4E5}" type="presParOf" srcId="{FC010AAC-17F0-4A8C-9132-C6BF137DB123}" destId="{D6C9325D-2D69-43C3-853B-E82E981B7202}" srcOrd="7" destOrd="0" presId="urn:microsoft.com/office/officeart/2016/7/layout/VerticalSolidActionList"/>
    <dgm:cxn modelId="{BEBE3063-3882-4753-84C4-2B0ED06434D2}" type="presParOf" srcId="{FC010AAC-17F0-4A8C-9132-C6BF137DB123}" destId="{878FCAF9-6896-49D0-9E08-135E448A2FA6}" srcOrd="8" destOrd="0" presId="urn:microsoft.com/office/officeart/2016/7/layout/VerticalSolidActionList"/>
    <dgm:cxn modelId="{BD5ADD47-2D55-443D-A890-44B22CAED906}" type="presParOf" srcId="{878FCAF9-6896-49D0-9E08-135E448A2FA6}" destId="{5492B3A2-C344-42D7-B51A-9A4AE9A36A2E}" srcOrd="0" destOrd="0" presId="urn:microsoft.com/office/officeart/2016/7/layout/VerticalSolidActionList"/>
    <dgm:cxn modelId="{073F0B44-16D4-489B-8302-2BA7C8CDD5E1}" type="presParOf" srcId="{878FCAF9-6896-49D0-9E08-135E448A2FA6}" destId="{A76FC7FD-5704-4B30-83B7-5E1A2426846F}" srcOrd="1" destOrd="0" presId="urn:microsoft.com/office/officeart/2016/7/layout/VerticalSolidActionList"/>
    <dgm:cxn modelId="{2EBFA741-2FF8-4C7D-83E7-47BAD6E3DBA7}" type="presParOf" srcId="{FC010AAC-17F0-4A8C-9132-C6BF137DB123}" destId="{F255363B-A25D-4831-9B07-080A66093E64}" srcOrd="9" destOrd="0" presId="urn:microsoft.com/office/officeart/2016/7/layout/VerticalSolidActionList"/>
    <dgm:cxn modelId="{8A448D70-971E-41F5-94BE-F7B5F72122CF}" type="presParOf" srcId="{FC010AAC-17F0-4A8C-9132-C6BF137DB123}" destId="{7A7CF4D0-9562-40B7-AACB-79239F889CB0}" srcOrd="10" destOrd="0" presId="urn:microsoft.com/office/officeart/2016/7/layout/VerticalSolidActionList"/>
    <dgm:cxn modelId="{601284DB-68C4-42DE-9662-B2D095599A78}" type="presParOf" srcId="{7A7CF4D0-9562-40B7-AACB-79239F889CB0}" destId="{07E04CD1-DCAA-41C7-A104-27EAE5FDFDD8}" srcOrd="0" destOrd="0" presId="urn:microsoft.com/office/officeart/2016/7/layout/VerticalSolidActionList"/>
    <dgm:cxn modelId="{AF999C33-EE10-4C8D-B0CF-75BFBA3AE493}" type="presParOf" srcId="{7A7CF4D0-9562-40B7-AACB-79239F889CB0}" destId="{50F619D9-C3AD-42D9-8363-CBCBA3CC97CF}" srcOrd="1" destOrd="0" presId="urn:microsoft.com/office/officeart/2016/7/layout/VerticalSolidActionList"/>
    <dgm:cxn modelId="{843F84FB-6F65-4D4D-A2D4-CE77055610EF}" type="presParOf" srcId="{FC010AAC-17F0-4A8C-9132-C6BF137DB123}" destId="{0D858FC7-E5C6-4289-8AD7-71A4E119B329}" srcOrd="11" destOrd="0" presId="urn:microsoft.com/office/officeart/2016/7/layout/VerticalSolidActionList"/>
    <dgm:cxn modelId="{86D3CEE2-04C0-4E80-A56E-94A108541BD4}" type="presParOf" srcId="{FC010AAC-17F0-4A8C-9132-C6BF137DB123}" destId="{53DF44A8-D5CB-4D73-9839-2CCC0BEB72B9}" srcOrd="12" destOrd="0" presId="urn:microsoft.com/office/officeart/2016/7/layout/VerticalSolidActionList"/>
    <dgm:cxn modelId="{429DF93A-9440-40B5-BC5B-40F9F6044D33}" type="presParOf" srcId="{53DF44A8-D5CB-4D73-9839-2CCC0BEB72B9}" destId="{2C963345-50BE-4023-9248-66F24384A35B}" srcOrd="0" destOrd="0" presId="urn:microsoft.com/office/officeart/2016/7/layout/VerticalSolidActionList"/>
    <dgm:cxn modelId="{554F644D-F404-4A6C-8818-1583FFEB93CD}" type="presParOf" srcId="{53DF44A8-D5CB-4D73-9839-2CCC0BEB72B9}" destId="{7770776B-6DA8-4F06-97A2-0F3A7D8F3ABE}" srcOrd="1" destOrd="0" presId="urn:microsoft.com/office/officeart/2016/7/layout/VerticalSolidActionList"/>
    <dgm:cxn modelId="{64B84677-3E07-4DC0-B56E-EDCCA1A48B60}" type="presParOf" srcId="{FC010AAC-17F0-4A8C-9132-C6BF137DB123}" destId="{91132D72-1CA8-4884-A840-1F161011FF89}" srcOrd="13" destOrd="0" presId="urn:microsoft.com/office/officeart/2016/7/layout/VerticalSolidActionList"/>
    <dgm:cxn modelId="{CA65B50E-5BEE-4461-B57D-4D012BEBDB54}" type="presParOf" srcId="{FC010AAC-17F0-4A8C-9132-C6BF137DB123}" destId="{D6593D9B-E593-4033-B8EF-73DCB26CBDC8}" srcOrd="14" destOrd="0" presId="urn:microsoft.com/office/officeart/2016/7/layout/VerticalSolidActionList"/>
    <dgm:cxn modelId="{A53845D6-710D-4F87-9D78-C7E0C5A0D12F}" type="presParOf" srcId="{D6593D9B-E593-4033-B8EF-73DCB26CBDC8}" destId="{3BF2D5E5-88FB-4EC8-A64B-6959722D999C}" srcOrd="0" destOrd="0" presId="urn:microsoft.com/office/officeart/2016/7/layout/VerticalSolidActionList"/>
    <dgm:cxn modelId="{208E75E1-5C09-4EBB-8728-F69861456F79}" type="presParOf" srcId="{D6593D9B-E593-4033-B8EF-73DCB26CBDC8}" destId="{56171CCC-47BE-4CC7-B2F6-04537E3435D4}" srcOrd="1" destOrd="0" presId="urn:microsoft.com/office/officeart/2016/7/layout/VerticalSolidActionList"/>
    <dgm:cxn modelId="{82F6B414-3D9A-4A18-BBEF-985F1491FA34}" type="presParOf" srcId="{FC010AAC-17F0-4A8C-9132-C6BF137DB123}" destId="{680F12D6-5984-4148-B24B-95A5AB5B9EC5}" srcOrd="15" destOrd="0" presId="urn:microsoft.com/office/officeart/2016/7/layout/VerticalSolidActionList"/>
    <dgm:cxn modelId="{1FFAE695-21D0-4745-A9CD-48148E6371AA}" type="presParOf" srcId="{FC010AAC-17F0-4A8C-9132-C6BF137DB123}" destId="{BCFF9695-F43A-409E-A8AA-A14A98C401E3}" srcOrd="16" destOrd="0" presId="urn:microsoft.com/office/officeart/2016/7/layout/VerticalSolidActionList"/>
    <dgm:cxn modelId="{AC13ADDC-D0FF-4C53-8AE7-FB9203CE9FE3}" type="presParOf" srcId="{BCFF9695-F43A-409E-A8AA-A14A98C401E3}" destId="{27111908-803A-42EF-923F-FFBDF0E85762}" srcOrd="0" destOrd="0" presId="urn:microsoft.com/office/officeart/2016/7/layout/VerticalSolidActionList"/>
    <dgm:cxn modelId="{816E3EDD-B811-4235-B25F-AC8E82705A1B}" type="presParOf" srcId="{BCFF9695-F43A-409E-A8AA-A14A98C401E3}" destId="{A33FC974-6063-4668-B1DD-8BCF822838ED}" srcOrd="1" destOrd="0" presId="urn:microsoft.com/office/officeart/2016/7/layout/VerticalSolidActionList"/>
    <dgm:cxn modelId="{879BF0E4-7E28-4817-BF40-EE74B8B45680}" type="presParOf" srcId="{FC010AAC-17F0-4A8C-9132-C6BF137DB123}" destId="{152E01DA-E380-4E1C-A0B4-D33E89D31F10}" srcOrd="17" destOrd="0" presId="urn:microsoft.com/office/officeart/2016/7/layout/VerticalSolidActionList"/>
    <dgm:cxn modelId="{BCAD0056-68D4-4CD0-ADA9-29BEAD825BF2}" type="presParOf" srcId="{FC010AAC-17F0-4A8C-9132-C6BF137DB123}" destId="{61C8795B-8814-482B-9472-9FA1C26D1FBC}" srcOrd="18" destOrd="0" presId="urn:microsoft.com/office/officeart/2016/7/layout/VerticalSolidActionList"/>
    <dgm:cxn modelId="{BF1496E3-5C69-43DA-901F-4E95B7B6E028}" type="presParOf" srcId="{61C8795B-8814-482B-9472-9FA1C26D1FBC}" destId="{484B7E89-60D5-407D-BFA6-62033155BCF5}" srcOrd="0" destOrd="0" presId="urn:microsoft.com/office/officeart/2016/7/layout/VerticalSolidActionList"/>
    <dgm:cxn modelId="{0F126A4D-2BB5-46DA-AEE7-D5621A330418}" type="presParOf" srcId="{61C8795B-8814-482B-9472-9FA1C26D1FBC}" destId="{BF96E849-6FC3-4A68-9DB5-83EAF566D3AB}" srcOrd="1" destOrd="0" presId="urn:microsoft.com/office/officeart/2016/7/layout/VerticalSolidActionList"/>
    <dgm:cxn modelId="{F0126A0E-FD92-4323-AE05-44202C60D377}" type="presParOf" srcId="{FC010AAC-17F0-4A8C-9132-C6BF137DB123}" destId="{F7B5BC51-130C-488E-B518-E23ACE5FCB1E}" srcOrd="19" destOrd="0" presId="urn:microsoft.com/office/officeart/2016/7/layout/VerticalSolidActionList"/>
    <dgm:cxn modelId="{DF25C952-3113-4DC3-B7B0-B61712127987}" type="presParOf" srcId="{FC010AAC-17F0-4A8C-9132-C6BF137DB123}" destId="{A73338BA-93C4-41A0-9927-ECA4D8963E2C}" srcOrd="20" destOrd="0" presId="urn:microsoft.com/office/officeart/2016/7/layout/VerticalSolidActionList"/>
    <dgm:cxn modelId="{B0EAECE6-F079-4199-B2E3-56D5B91C0EC2}" type="presParOf" srcId="{A73338BA-93C4-41A0-9927-ECA4D8963E2C}" destId="{22D88E02-5321-481B-845C-C0FE10680267}" srcOrd="0" destOrd="0" presId="urn:microsoft.com/office/officeart/2016/7/layout/VerticalSolidActionList"/>
    <dgm:cxn modelId="{185509C3-E469-4781-8AA3-110271BAFC97}" type="presParOf" srcId="{A73338BA-93C4-41A0-9927-ECA4D8963E2C}" destId="{48B8246B-5487-4441-BB57-75C2B6E7BA35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5336A1-266D-459B-BE5C-407D183F7EF0}">
      <dsp:nvSpPr>
        <dsp:cNvPr id="0" name=""/>
        <dsp:cNvSpPr/>
      </dsp:nvSpPr>
      <dsp:spPr>
        <a:xfrm>
          <a:off x="0" y="48651"/>
          <a:ext cx="10668000" cy="335790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Re-post ethically approved research adverts on social media</a:t>
          </a:r>
          <a:endParaRPr lang="en-US" sz="1400" kern="1200" dirty="0"/>
        </a:p>
      </dsp:txBody>
      <dsp:txXfrm>
        <a:off x="16392" y="65043"/>
        <a:ext cx="10635216" cy="303006"/>
      </dsp:txXfrm>
    </dsp:sp>
    <dsp:sp modelId="{CA398F42-47BD-46D8-9946-8E3B8B329048}">
      <dsp:nvSpPr>
        <dsp:cNvPr id="0" name=""/>
        <dsp:cNvSpPr/>
      </dsp:nvSpPr>
      <dsp:spPr>
        <a:xfrm>
          <a:off x="0" y="424761"/>
          <a:ext cx="10668000" cy="335790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Be a research participant</a:t>
          </a:r>
          <a:endParaRPr lang="en-US" sz="1400" kern="1200"/>
        </a:p>
      </dsp:txBody>
      <dsp:txXfrm>
        <a:off x="16392" y="441153"/>
        <a:ext cx="10635216" cy="303006"/>
      </dsp:txXfrm>
    </dsp:sp>
    <dsp:sp modelId="{9A0C7301-8F3E-4692-9FCE-7A5B138550E2}">
      <dsp:nvSpPr>
        <dsp:cNvPr id="0" name=""/>
        <dsp:cNvSpPr/>
      </dsp:nvSpPr>
      <dsp:spPr>
        <a:xfrm>
          <a:off x="0" y="800871"/>
          <a:ext cx="10668000" cy="335790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Set up a journal club within your organisation</a:t>
          </a:r>
          <a:endParaRPr lang="en-US" sz="1400" kern="1200" dirty="0"/>
        </a:p>
      </dsp:txBody>
      <dsp:txXfrm>
        <a:off x="16392" y="817263"/>
        <a:ext cx="10635216" cy="303006"/>
      </dsp:txXfrm>
    </dsp:sp>
    <dsp:sp modelId="{1DED8EED-8357-4D18-8032-90461BCB9259}">
      <dsp:nvSpPr>
        <dsp:cNvPr id="0" name=""/>
        <dsp:cNvSpPr/>
      </dsp:nvSpPr>
      <dsp:spPr>
        <a:xfrm>
          <a:off x="0" y="1176981"/>
          <a:ext cx="10668000" cy="335790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Write down potential research questions</a:t>
          </a:r>
          <a:endParaRPr lang="en-US" sz="1400" kern="1200" dirty="0"/>
        </a:p>
      </dsp:txBody>
      <dsp:txXfrm>
        <a:off x="16392" y="1193373"/>
        <a:ext cx="10635216" cy="303006"/>
      </dsp:txXfrm>
    </dsp:sp>
    <dsp:sp modelId="{5717D437-9D40-45B8-B685-03F072E0D83A}">
      <dsp:nvSpPr>
        <dsp:cNvPr id="0" name=""/>
        <dsp:cNvSpPr/>
      </dsp:nvSpPr>
      <dsp:spPr>
        <a:xfrm>
          <a:off x="0" y="1553091"/>
          <a:ext cx="10668000" cy="335790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Share research ideas with your local University OT programmes</a:t>
          </a:r>
          <a:endParaRPr lang="en-US" sz="1400" kern="1200" dirty="0"/>
        </a:p>
      </dsp:txBody>
      <dsp:txXfrm>
        <a:off x="16392" y="1569483"/>
        <a:ext cx="10635216" cy="303006"/>
      </dsp:txXfrm>
    </dsp:sp>
    <dsp:sp modelId="{AD0C6BFE-4E44-4CD6-8385-593B9AC46F7A}">
      <dsp:nvSpPr>
        <dsp:cNvPr id="0" name=""/>
        <dsp:cNvSpPr/>
      </dsp:nvSpPr>
      <dsp:spPr>
        <a:xfrm>
          <a:off x="0" y="1929201"/>
          <a:ext cx="10668000" cy="3357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Share best practice with colleagues</a:t>
          </a:r>
          <a:endParaRPr lang="en-US" sz="1400" kern="1200"/>
        </a:p>
      </dsp:txBody>
      <dsp:txXfrm>
        <a:off x="16392" y="1945593"/>
        <a:ext cx="10635216" cy="303006"/>
      </dsp:txXfrm>
    </dsp:sp>
    <dsp:sp modelId="{B499763D-1E23-4961-A45D-6B77A157DB9B}">
      <dsp:nvSpPr>
        <dsp:cNvPr id="0" name=""/>
        <dsp:cNvSpPr/>
      </dsp:nvSpPr>
      <dsp:spPr>
        <a:xfrm>
          <a:off x="0" y="2305311"/>
          <a:ext cx="10668000" cy="335790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Think creatively about dissemination</a:t>
          </a:r>
          <a:endParaRPr lang="en-US" sz="1400" kern="1200"/>
        </a:p>
      </dsp:txBody>
      <dsp:txXfrm>
        <a:off x="16392" y="2321703"/>
        <a:ext cx="10635216" cy="303006"/>
      </dsp:txXfrm>
    </dsp:sp>
    <dsp:sp modelId="{B96E6511-D93D-4943-A8E3-6023658D7D3D}">
      <dsp:nvSpPr>
        <dsp:cNvPr id="0" name=""/>
        <dsp:cNvSpPr/>
      </dsp:nvSpPr>
      <dsp:spPr>
        <a:xfrm>
          <a:off x="0" y="2681421"/>
          <a:ext cx="10668000" cy="335790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Join a network, forum or online community</a:t>
          </a:r>
          <a:endParaRPr lang="en-US" sz="1400" kern="1200"/>
        </a:p>
      </dsp:txBody>
      <dsp:txXfrm>
        <a:off x="16392" y="2697813"/>
        <a:ext cx="10635216" cy="303006"/>
      </dsp:txXfrm>
    </dsp:sp>
    <dsp:sp modelId="{35CCB850-FB02-4A44-9016-D3B443CC2BA6}">
      <dsp:nvSpPr>
        <dsp:cNvPr id="0" name=""/>
        <dsp:cNvSpPr/>
      </dsp:nvSpPr>
      <dsp:spPr>
        <a:xfrm>
          <a:off x="0" y="3057531"/>
          <a:ext cx="10668000" cy="335790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Carry out an audit or service development project and share your findings </a:t>
          </a:r>
          <a:endParaRPr lang="en-US" sz="1400" kern="1200"/>
        </a:p>
      </dsp:txBody>
      <dsp:txXfrm>
        <a:off x="16392" y="3073923"/>
        <a:ext cx="10635216" cy="303006"/>
      </dsp:txXfrm>
    </dsp:sp>
    <dsp:sp modelId="{E1E0D87B-5E82-4F99-8914-D1EB84D03674}">
      <dsp:nvSpPr>
        <dsp:cNvPr id="0" name=""/>
        <dsp:cNvSpPr/>
      </dsp:nvSpPr>
      <dsp:spPr>
        <a:xfrm>
          <a:off x="0" y="3433641"/>
          <a:ext cx="10668000" cy="335790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Apply for small grants and innovation funding</a:t>
          </a:r>
          <a:endParaRPr lang="en-US" sz="1400" kern="1200"/>
        </a:p>
      </dsp:txBody>
      <dsp:txXfrm>
        <a:off x="16392" y="3450033"/>
        <a:ext cx="10635216" cy="3030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D42EB6-A475-4963-9C51-AA4AEFD9BDDE}">
      <dsp:nvSpPr>
        <dsp:cNvPr id="0" name=""/>
        <dsp:cNvSpPr/>
      </dsp:nvSpPr>
      <dsp:spPr>
        <a:xfrm>
          <a:off x="0" y="507"/>
          <a:ext cx="10668000" cy="42600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66472C-3B6B-47C4-8458-8140B90009FD}">
      <dsp:nvSpPr>
        <dsp:cNvPr id="0" name=""/>
        <dsp:cNvSpPr/>
      </dsp:nvSpPr>
      <dsp:spPr>
        <a:xfrm>
          <a:off x="128866" y="96358"/>
          <a:ext cx="234302" cy="2343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DDB478-DC77-4F52-9F4A-90D318B1060C}">
      <dsp:nvSpPr>
        <dsp:cNvPr id="0" name=""/>
        <dsp:cNvSpPr/>
      </dsp:nvSpPr>
      <dsp:spPr>
        <a:xfrm>
          <a:off x="492035" y="507"/>
          <a:ext cx="10175964" cy="426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085" tIns="45085" rIns="45085" bIns="4508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bg2"/>
              </a:solidFill>
            </a:rPr>
            <a:t>Signpost others to research opportunities, events, training and funding </a:t>
          </a:r>
          <a:endParaRPr lang="en-US" sz="1600" kern="1200" dirty="0">
            <a:solidFill>
              <a:schemeClr val="bg2"/>
            </a:solidFill>
          </a:endParaRPr>
        </a:p>
      </dsp:txBody>
      <dsp:txXfrm>
        <a:off x="492035" y="507"/>
        <a:ext cx="10175964" cy="426004"/>
      </dsp:txXfrm>
    </dsp:sp>
    <dsp:sp modelId="{71327695-355F-4528-ADD7-F397FE1E3738}">
      <dsp:nvSpPr>
        <dsp:cNvPr id="0" name=""/>
        <dsp:cNvSpPr/>
      </dsp:nvSpPr>
      <dsp:spPr>
        <a:xfrm>
          <a:off x="0" y="533012"/>
          <a:ext cx="10668000" cy="42600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004499-0513-4FC8-9E0F-5BACE4DF9FE0}">
      <dsp:nvSpPr>
        <dsp:cNvPr id="0" name=""/>
        <dsp:cNvSpPr/>
      </dsp:nvSpPr>
      <dsp:spPr>
        <a:xfrm>
          <a:off x="128866" y="628863"/>
          <a:ext cx="234302" cy="2343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F0063E-EBCB-4BB0-8540-D6064F3A35AC}">
      <dsp:nvSpPr>
        <dsp:cNvPr id="0" name=""/>
        <dsp:cNvSpPr/>
      </dsp:nvSpPr>
      <dsp:spPr>
        <a:xfrm>
          <a:off x="492035" y="533012"/>
          <a:ext cx="10175964" cy="426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085" tIns="45085" rIns="45085" bIns="4508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bg2"/>
              </a:solidFill>
            </a:rPr>
            <a:t>Become a gatekeeper for a study</a:t>
          </a:r>
          <a:endParaRPr lang="en-US" sz="1600" kern="1200" dirty="0">
            <a:solidFill>
              <a:schemeClr val="bg2"/>
            </a:solidFill>
          </a:endParaRPr>
        </a:p>
      </dsp:txBody>
      <dsp:txXfrm>
        <a:off x="492035" y="533012"/>
        <a:ext cx="10175964" cy="426004"/>
      </dsp:txXfrm>
    </dsp:sp>
    <dsp:sp modelId="{84F0AFC5-A9DA-466C-8756-2C87C499D05D}">
      <dsp:nvSpPr>
        <dsp:cNvPr id="0" name=""/>
        <dsp:cNvSpPr/>
      </dsp:nvSpPr>
      <dsp:spPr>
        <a:xfrm>
          <a:off x="0" y="1065518"/>
          <a:ext cx="10668000" cy="42600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590E47-C140-4253-9268-8722BE07AC20}">
      <dsp:nvSpPr>
        <dsp:cNvPr id="0" name=""/>
        <dsp:cNvSpPr/>
      </dsp:nvSpPr>
      <dsp:spPr>
        <a:xfrm>
          <a:off x="128866" y="1161369"/>
          <a:ext cx="234302" cy="23430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572FA8-9273-494F-AC71-3E2EE5624A8C}">
      <dsp:nvSpPr>
        <dsp:cNvPr id="0" name=""/>
        <dsp:cNvSpPr/>
      </dsp:nvSpPr>
      <dsp:spPr>
        <a:xfrm>
          <a:off x="492035" y="1065518"/>
          <a:ext cx="10175964" cy="426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085" tIns="45085" rIns="45085" bIns="4508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bg2"/>
              </a:solidFill>
            </a:rPr>
            <a:t>Respond to consultations on the development of guidelines or standards</a:t>
          </a:r>
          <a:endParaRPr lang="en-US" sz="1600" kern="1200" dirty="0">
            <a:solidFill>
              <a:schemeClr val="bg2"/>
            </a:solidFill>
          </a:endParaRPr>
        </a:p>
      </dsp:txBody>
      <dsp:txXfrm>
        <a:off x="492035" y="1065518"/>
        <a:ext cx="10175964" cy="426004"/>
      </dsp:txXfrm>
    </dsp:sp>
    <dsp:sp modelId="{473C8B95-71A0-45CB-B316-5ACFFC014FB4}">
      <dsp:nvSpPr>
        <dsp:cNvPr id="0" name=""/>
        <dsp:cNvSpPr/>
      </dsp:nvSpPr>
      <dsp:spPr>
        <a:xfrm>
          <a:off x="0" y="1598023"/>
          <a:ext cx="10668000" cy="42600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8C99E2-930F-4317-AD8F-DE763D195CA7}">
      <dsp:nvSpPr>
        <dsp:cNvPr id="0" name=""/>
        <dsp:cNvSpPr/>
      </dsp:nvSpPr>
      <dsp:spPr>
        <a:xfrm>
          <a:off x="128866" y="1693874"/>
          <a:ext cx="234302" cy="23430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4ACE63-F340-479A-8BAD-0AFCE69761D8}">
      <dsp:nvSpPr>
        <dsp:cNvPr id="0" name=""/>
        <dsp:cNvSpPr/>
      </dsp:nvSpPr>
      <dsp:spPr>
        <a:xfrm>
          <a:off x="492035" y="1598023"/>
          <a:ext cx="10175964" cy="426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085" tIns="45085" rIns="45085" bIns="4508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bg2"/>
              </a:solidFill>
            </a:rPr>
            <a:t>Follow experienced researchers on social media</a:t>
          </a:r>
          <a:endParaRPr lang="en-US" sz="1600" kern="1200" dirty="0">
            <a:solidFill>
              <a:schemeClr val="bg2"/>
            </a:solidFill>
          </a:endParaRPr>
        </a:p>
      </dsp:txBody>
      <dsp:txXfrm>
        <a:off x="492035" y="1598023"/>
        <a:ext cx="10175964" cy="426004"/>
      </dsp:txXfrm>
    </dsp:sp>
    <dsp:sp modelId="{6AD1314E-6EF7-40FE-AE69-460014F9EAD4}">
      <dsp:nvSpPr>
        <dsp:cNvPr id="0" name=""/>
        <dsp:cNvSpPr/>
      </dsp:nvSpPr>
      <dsp:spPr>
        <a:xfrm>
          <a:off x="0" y="2130529"/>
          <a:ext cx="10668000" cy="42600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72AEFE-2E2C-4A91-8808-323B11DE2356}">
      <dsp:nvSpPr>
        <dsp:cNvPr id="0" name=""/>
        <dsp:cNvSpPr/>
      </dsp:nvSpPr>
      <dsp:spPr>
        <a:xfrm>
          <a:off x="128866" y="2226380"/>
          <a:ext cx="234302" cy="23430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CDC1A3-1BFD-4F56-997F-C25B8D70131E}">
      <dsp:nvSpPr>
        <dsp:cNvPr id="0" name=""/>
        <dsp:cNvSpPr/>
      </dsp:nvSpPr>
      <dsp:spPr>
        <a:xfrm>
          <a:off x="492035" y="2130529"/>
          <a:ext cx="10175964" cy="426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085" tIns="45085" rIns="45085" bIns="4508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bg2"/>
              </a:solidFill>
            </a:rPr>
            <a:t>Find out more about your organisation’s research department</a:t>
          </a:r>
          <a:endParaRPr lang="en-US" sz="1600" kern="1200" dirty="0">
            <a:solidFill>
              <a:schemeClr val="bg2"/>
            </a:solidFill>
          </a:endParaRPr>
        </a:p>
      </dsp:txBody>
      <dsp:txXfrm>
        <a:off x="492035" y="2130529"/>
        <a:ext cx="10175964" cy="426004"/>
      </dsp:txXfrm>
    </dsp:sp>
    <dsp:sp modelId="{D4090B10-5B4C-4646-943D-6094283D887C}">
      <dsp:nvSpPr>
        <dsp:cNvPr id="0" name=""/>
        <dsp:cNvSpPr/>
      </dsp:nvSpPr>
      <dsp:spPr>
        <a:xfrm>
          <a:off x="0" y="2663034"/>
          <a:ext cx="10668000" cy="42600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F49EC9-A438-4487-8680-A98D1BCE9623}">
      <dsp:nvSpPr>
        <dsp:cNvPr id="0" name=""/>
        <dsp:cNvSpPr/>
      </dsp:nvSpPr>
      <dsp:spPr>
        <a:xfrm>
          <a:off x="128866" y="2758885"/>
          <a:ext cx="234302" cy="23430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D8B02A-49FC-493C-96B1-F30531FADEF5}">
      <dsp:nvSpPr>
        <dsp:cNvPr id="0" name=""/>
        <dsp:cNvSpPr/>
      </dsp:nvSpPr>
      <dsp:spPr>
        <a:xfrm>
          <a:off x="492035" y="2663034"/>
          <a:ext cx="10175964" cy="426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085" tIns="45085" rIns="45085" bIns="4508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bg2"/>
              </a:solidFill>
            </a:rPr>
            <a:t>Understand about the ethical requirements of designing and carrying out a research study</a:t>
          </a:r>
          <a:endParaRPr lang="en-US" sz="1600" kern="1200" dirty="0">
            <a:solidFill>
              <a:schemeClr val="bg2"/>
            </a:solidFill>
          </a:endParaRPr>
        </a:p>
      </dsp:txBody>
      <dsp:txXfrm>
        <a:off x="492035" y="2663034"/>
        <a:ext cx="10175964" cy="426004"/>
      </dsp:txXfrm>
    </dsp:sp>
    <dsp:sp modelId="{0923D120-7095-4BAF-A1CE-49360B8CFA7A}">
      <dsp:nvSpPr>
        <dsp:cNvPr id="0" name=""/>
        <dsp:cNvSpPr/>
      </dsp:nvSpPr>
      <dsp:spPr>
        <a:xfrm>
          <a:off x="0" y="3195539"/>
          <a:ext cx="10668000" cy="42600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B363AB-BC0C-49B0-B438-D6547D3A1BC9}">
      <dsp:nvSpPr>
        <dsp:cNvPr id="0" name=""/>
        <dsp:cNvSpPr/>
      </dsp:nvSpPr>
      <dsp:spPr>
        <a:xfrm>
          <a:off x="128866" y="3291390"/>
          <a:ext cx="234302" cy="234302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0BFE22-2BCD-4C4B-8903-B75BB60C3679}">
      <dsp:nvSpPr>
        <dsp:cNvPr id="0" name=""/>
        <dsp:cNvSpPr/>
      </dsp:nvSpPr>
      <dsp:spPr>
        <a:xfrm>
          <a:off x="492035" y="3195539"/>
          <a:ext cx="10175964" cy="426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085" tIns="45085" rIns="45085" bIns="4508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bg2"/>
              </a:solidFill>
            </a:rPr>
            <a:t>Attend research conferences, present your research and network!</a:t>
          </a:r>
          <a:endParaRPr lang="en-US" sz="1600" kern="1200" dirty="0">
            <a:solidFill>
              <a:schemeClr val="bg2"/>
            </a:solidFill>
          </a:endParaRPr>
        </a:p>
      </dsp:txBody>
      <dsp:txXfrm>
        <a:off x="492035" y="3195539"/>
        <a:ext cx="10175964" cy="426004"/>
      </dsp:txXfrm>
    </dsp:sp>
    <dsp:sp modelId="{51AE616A-03C0-4005-8846-7E9D5810B96E}">
      <dsp:nvSpPr>
        <dsp:cNvPr id="0" name=""/>
        <dsp:cNvSpPr/>
      </dsp:nvSpPr>
      <dsp:spPr>
        <a:xfrm>
          <a:off x="0" y="3728045"/>
          <a:ext cx="10668000" cy="42600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8AB3B3-C797-424E-BE38-C6A8A35D4BDB}">
      <dsp:nvSpPr>
        <dsp:cNvPr id="0" name=""/>
        <dsp:cNvSpPr/>
      </dsp:nvSpPr>
      <dsp:spPr>
        <a:xfrm>
          <a:off x="128866" y="3823896"/>
          <a:ext cx="234302" cy="234302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DE98DA-4143-4296-83DF-D23D9000C0CC}">
      <dsp:nvSpPr>
        <dsp:cNvPr id="0" name=""/>
        <dsp:cNvSpPr/>
      </dsp:nvSpPr>
      <dsp:spPr>
        <a:xfrm>
          <a:off x="492035" y="3728045"/>
          <a:ext cx="10175964" cy="426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085" tIns="45085" rIns="45085" bIns="4508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bg2"/>
              </a:solidFill>
            </a:rPr>
            <a:t>Collaborate with existing researchers</a:t>
          </a:r>
          <a:endParaRPr lang="en-US" sz="1600" kern="1200" dirty="0">
            <a:solidFill>
              <a:schemeClr val="bg2"/>
            </a:solidFill>
          </a:endParaRPr>
        </a:p>
      </dsp:txBody>
      <dsp:txXfrm>
        <a:off x="492035" y="3728045"/>
        <a:ext cx="10175964" cy="4260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FED449-2CD7-4D49-8EEF-09C70A8E324B}">
      <dsp:nvSpPr>
        <dsp:cNvPr id="0" name=""/>
        <dsp:cNvSpPr/>
      </dsp:nvSpPr>
      <dsp:spPr>
        <a:xfrm>
          <a:off x="2133600" y="559"/>
          <a:ext cx="8534400" cy="3290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591" tIns="83578" rIns="165591" bIns="8357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Start small and build up your confidence of different aspects of the research process</a:t>
          </a:r>
        </a:p>
      </dsp:txBody>
      <dsp:txXfrm>
        <a:off x="2133600" y="559"/>
        <a:ext cx="8534400" cy="329048"/>
      </dsp:txXfrm>
    </dsp:sp>
    <dsp:sp modelId="{7A93DA46-951C-4457-8E09-048BB853AF96}">
      <dsp:nvSpPr>
        <dsp:cNvPr id="0" name=""/>
        <dsp:cNvSpPr/>
      </dsp:nvSpPr>
      <dsp:spPr>
        <a:xfrm>
          <a:off x="0" y="559"/>
          <a:ext cx="2133600" cy="329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903" tIns="32503" rIns="112903" bIns="32503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Start</a:t>
          </a:r>
        </a:p>
      </dsp:txBody>
      <dsp:txXfrm>
        <a:off x="0" y="559"/>
        <a:ext cx="2133600" cy="329048"/>
      </dsp:txXfrm>
    </dsp:sp>
    <dsp:sp modelId="{A9A60DEF-746B-4898-875E-46515722A6E8}">
      <dsp:nvSpPr>
        <dsp:cNvPr id="0" name=""/>
        <dsp:cNvSpPr/>
      </dsp:nvSpPr>
      <dsp:spPr>
        <a:xfrm>
          <a:off x="2133600" y="349350"/>
          <a:ext cx="8534400" cy="3290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591" tIns="83578" rIns="165591" bIns="8357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Assist with a literature review</a:t>
          </a:r>
        </a:p>
      </dsp:txBody>
      <dsp:txXfrm>
        <a:off x="2133600" y="349350"/>
        <a:ext cx="8534400" cy="329048"/>
      </dsp:txXfrm>
    </dsp:sp>
    <dsp:sp modelId="{5053DA68-3A2D-4517-922A-1AE431FEB03E}">
      <dsp:nvSpPr>
        <dsp:cNvPr id="0" name=""/>
        <dsp:cNvSpPr/>
      </dsp:nvSpPr>
      <dsp:spPr>
        <a:xfrm>
          <a:off x="0" y="349350"/>
          <a:ext cx="2133600" cy="329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903" tIns="32503" rIns="112903" bIns="32503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Assist</a:t>
          </a:r>
        </a:p>
      </dsp:txBody>
      <dsp:txXfrm>
        <a:off x="0" y="349350"/>
        <a:ext cx="2133600" cy="329048"/>
      </dsp:txXfrm>
    </dsp:sp>
    <dsp:sp modelId="{7C169E0B-44C4-4C85-A73F-5950EDA33099}">
      <dsp:nvSpPr>
        <dsp:cNvPr id="0" name=""/>
        <dsp:cNvSpPr/>
      </dsp:nvSpPr>
      <dsp:spPr>
        <a:xfrm>
          <a:off x="2133600" y="698142"/>
          <a:ext cx="8534400" cy="3290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591" tIns="83578" rIns="165591" bIns="8357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Apply for career development funding to develop your research skills</a:t>
          </a:r>
        </a:p>
      </dsp:txBody>
      <dsp:txXfrm>
        <a:off x="2133600" y="698142"/>
        <a:ext cx="8534400" cy="329048"/>
      </dsp:txXfrm>
    </dsp:sp>
    <dsp:sp modelId="{469C9E8A-7CB6-48B3-96B8-01430E2EF98A}">
      <dsp:nvSpPr>
        <dsp:cNvPr id="0" name=""/>
        <dsp:cNvSpPr/>
      </dsp:nvSpPr>
      <dsp:spPr>
        <a:xfrm>
          <a:off x="0" y="698142"/>
          <a:ext cx="2133600" cy="329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903" tIns="32503" rIns="112903" bIns="32503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Apply</a:t>
          </a:r>
        </a:p>
      </dsp:txBody>
      <dsp:txXfrm>
        <a:off x="0" y="698142"/>
        <a:ext cx="2133600" cy="329048"/>
      </dsp:txXfrm>
    </dsp:sp>
    <dsp:sp modelId="{68A9A588-2135-4D6B-B1AD-C39BBB4A83C6}">
      <dsp:nvSpPr>
        <dsp:cNvPr id="0" name=""/>
        <dsp:cNvSpPr/>
      </dsp:nvSpPr>
      <dsp:spPr>
        <a:xfrm>
          <a:off x="2133600" y="1046934"/>
          <a:ext cx="8534400" cy="3290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591" tIns="83578" rIns="165591" bIns="8357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Be involved in data collection</a:t>
          </a:r>
        </a:p>
      </dsp:txBody>
      <dsp:txXfrm>
        <a:off x="2133600" y="1046934"/>
        <a:ext cx="8534400" cy="329048"/>
      </dsp:txXfrm>
    </dsp:sp>
    <dsp:sp modelId="{71502599-B07D-4B43-A42C-51202F8DBF68}">
      <dsp:nvSpPr>
        <dsp:cNvPr id="0" name=""/>
        <dsp:cNvSpPr/>
      </dsp:nvSpPr>
      <dsp:spPr>
        <a:xfrm>
          <a:off x="0" y="1046934"/>
          <a:ext cx="2133600" cy="329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903" tIns="32503" rIns="112903" bIns="32503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Be Involved</a:t>
          </a:r>
        </a:p>
      </dsp:txBody>
      <dsp:txXfrm>
        <a:off x="0" y="1046934"/>
        <a:ext cx="2133600" cy="329048"/>
      </dsp:txXfrm>
    </dsp:sp>
    <dsp:sp modelId="{A76FC7FD-5704-4B30-83B7-5E1A2426846F}">
      <dsp:nvSpPr>
        <dsp:cNvPr id="0" name=""/>
        <dsp:cNvSpPr/>
      </dsp:nvSpPr>
      <dsp:spPr>
        <a:xfrm>
          <a:off x="2133600" y="1395725"/>
          <a:ext cx="8534400" cy="3290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591" tIns="83578" rIns="165591" bIns="8357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Learn about co-production</a:t>
          </a:r>
        </a:p>
      </dsp:txBody>
      <dsp:txXfrm>
        <a:off x="2133600" y="1395725"/>
        <a:ext cx="8534400" cy="329048"/>
      </dsp:txXfrm>
    </dsp:sp>
    <dsp:sp modelId="{5492B3A2-C344-42D7-B51A-9A4AE9A36A2E}">
      <dsp:nvSpPr>
        <dsp:cNvPr id="0" name=""/>
        <dsp:cNvSpPr/>
      </dsp:nvSpPr>
      <dsp:spPr>
        <a:xfrm>
          <a:off x="0" y="1395725"/>
          <a:ext cx="2133600" cy="329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903" tIns="32503" rIns="112903" bIns="32503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Learn</a:t>
          </a:r>
        </a:p>
      </dsp:txBody>
      <dsp:txXfrm>
        <a:off x="0" y="1395725"/>
        <a:ext cx="2133600" cy="329048"/>
      </dsp:txXfrm>
    </dsp:sp>
    <dsp:sp modelId="{50F619D9-C3AD-42D9-8363-CBCBA3CC97CF}">
      <dsp:nvSpPr>
        <dsp:cNvPr id="0" name=""/>
        <dsp:cNvSpPr/>
      </dsp:nvSpPr>
      <dsp:spPr>
        <a:xfrm>
          <a:off x="2133600" y="1744517"/>
          <a:ext cx="8534400" cy="3290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591" tIns="83578" rIns="165591" bIns="8357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Support patients, service users and carers to engage in research </a:t>
          </a:r>
        </a:p>
      </dsp:txBody>
      <dsp:txXfrm>
        <a:off x="2133600" y="1744517"/>
        <a:ext cx="8534400" cy="329048"/>
      </dsp:txXfrm>
    </dsp:sp>
    <dsp:sp modelId="{07E04CD1-DCAA-41C7-A104-27EAE5FDFDD8}">
      <dsp:nvSpPr>
        <dsp:cNvPr id="0" name=""/>
        <dsp:cNvSpPr/>
      </dsp:nvSpPr>
      <dsp:spPr>
        <a:xfrm>
          <a:off x="0" y="1744517"/>
          <a:ext cx="2133600" cy="329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903" tIns="32503" rIns="112903" bIns="32503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Support</a:t>
          </a:r>
        </a:p>
      </dsp:txBody>
      <dsp:txXfrm>
        <a:off x="0" y="1744517"/>
        <a:ext cx="2133600" cy="329048"/>
      </dsp:txXfrm>
    </dsp:sp>
    <dsp:sp modelId="{7770776B-6DA8-4F06-97A2-0F3A7D8F3ABE}">
      <dsp:nvSpPr>
        <dsp:cNvPr id="0" name=""/>
        <dsp:cNvSpPr/>
      </dsp:nvSpPr>
      <dsp:spPr>
        <a:xfrm>
          <a:off x="2133600" y="2093308"/>
          <a:ext cx="8534400" cy="3290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591" tIns="83578" rIns="165591" bIns="8357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Offer to mentor less experienced researchers </a:t>
          </a:r>
        </a:p>
      </dsp:txBody>
      <dsp:txXfrm>
        <a:off x="2133600" y="2093308"/>
        <a:ext cx="8534400" cy="329048"/>
      </dsp:txXfrm>
    </dsp:sp>
    <dsp:sp modelId="{2C963345-50BE-4023-9248-66F24384A35B}">
      <dsp:nvSpPr>
        <dsp:cNvPr id="0" name=""/>
        <dsp:cNvSpPr/>
      </dsp:nvSpPr>
      <dsp:spPr>
        <a:xfrm>
          <a:off x="0" y="2093308"/>
          <a:ext cx="2133600" cy="329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903" tIns="32503" rIns="112903" bIns="32503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Offer</a:t>
          </a:r>
        </a:p>
      </dsp:txBody>
      <dsp:txXfrm>
        <a:off x="0" y="2093308"/>
        <a:ext cx="2133600" cy="329048"/>
      </dsp:txXfrm>
    </dsp:sp>
    <dsp:sp modelId="{56171CCC-47BE-4CC7-B2F6-04537E3435D4}">
      <dsp:nvSpPr>
        <dsp:cNvPr id="0" name=""/>
        <dsp:cNvSpPr/>
      </dsp:nvSpPr>
      <dsp:spPr>
        <a:xfrm>
          <a:off x="2133600" y="2442100"/>
          <a:ext cx="8534400" cy="3290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591" tIns="83578" rIns="165591" bIns="8357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Complete an MSc, MRes or PhD! </a:t>
          </a:r>
        </a:p>
      </dsp:txBody>
      <dsp:txXfrm>
        <a:off x="2133600" y="2442100"/>
        <a:ext cx="8534400" cy="329048"/>
      </dsp:txXfrm>
    </dsp:sp>
    <dsp:sp modelId="{3BF2D5E5-88FB-4EC8-A64B-6959722D999C}">
      <dsp:nvSpPr>
        <dsp:cNvPr id="0" name=""/>
        <dsp:cNvSpPr/>
      </dsp:nvSpPr>
      <dsp:spPr>
        <a:xfrm>
          <a:off x="0" y="2442100"/>
          <a:ext cx="2133600" cy="329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903" tIns="32503" rIns="112903" bIns="32503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Complete</a:t>
          </a:r>
        </a:p>
      </dsp:txBody>
      <dsp:txXfrm>
        <a:off x="0" y="2442100"/>
        <a:ext cx="2133600" cy="329048"/>
      </dsp:txXfrm>
    </dsp:sp>
    <dsp:sp modelId="{A33FC974-6063-4668-B1DD-8BCF822838ED}">
      <dsp:nvSpPr>
        <dsp:cNvPr id="0" name=""/>
        <dsp:cNvSpPr/>
      </dsp:nvSpPr>
      <dsp:spPr>
        <a:xfrm>
          <a:off x="2133600" y="2790891"/>
          <a:ext cx="8534400" cy="3290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591" tIns="83578" rIns="165591" bIns="8357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Become a research supervisor</a:t>
          </a:r>
        </a:p>
      </dsp:txBody>
      <dsp:txXfrm>
        <a:off x="2133600" y="2790891"/>
        <a:ext cx="8534400" cy="329048"/>
      </dsp:txXfrm>
    </dsp:sp>
    <dsp:sp modelId="{27111908-803A-42EF-923F-FFBDF0E85762}">
      <dsp:nvSpPr>
        <dsp:cNvPr id="0" name=""/>
        <dsp:cNvSpPr/>
      </dsp:nvSpPr>
      <dsp:spPr>
        <a:xfrm>
          <a:off x="0" y="2790891"/>
          <a:ext cx="2133600" cy="329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903" tIns="32503" rIns="112903" bIns="32503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Become</a:t>
          </a:r>
        </a:p>
      </dsp:txBody>
      <dsp:txXfrm>
        <a:off x="0" y="2790891"/>
        <a:ext cx="2133600" cy="329048"/>
      </dsp:txXfrm>
    </dsp:sp>
    <dsp:sp modelId="{BF96E849-6FC3-4A68-9DB5-83EAF566D3AB}">
      <dsp:nvSpPr>
        <dsp:cNvPr id="0" name=""/>
        <dsp:cNvSpPr/>
      </dsp:nvSpPr>
      <dsp:spPr>
        <a:xfrm>
          <a:off x="2133600" y="3139683"/>
          <a:ext cx="8534400" cy="3290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591" tIns="83578" rIns="165591" bIns="8357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Join conference committees, advisory boards, R&amp;D boards, journal editorial boards etc.</a:t>
          </a:r>
        </a:p>
      </dsp:txBody>
      <dsp:txXfrm>
        <a:off x="2133600" y="3139683"/>
        <a:ext cx="8534400" cy="329048"/>
      </dsp:txXfrm>
    </dsp:sp>
    <dsp:sp modelId="{484B7E89-60D5-407D-BFA6-62033155BCF5}">
      <dsp:nvSpPr>
        <dsp:cNvPr id="0" name=""/>
        <dsp:cNvSpPr/>
      </dsp:nvSpPr>
      <dsp:spPr>
        <a:xfrm>
          <a:off x="0" y="3139683"/>
          <a:ext cx="2133600" cy="329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903" tIns="32503" rIns="112903" bIns="32503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Join</a:t>
          </a:r>
        </a:p>
      </dsp:txBody>
      <dsp:txXfrm>
        <a:off x="0" y="3139683"/>
        <a:ext cx="2133600" cy="329048"/>
      </dsp:txXfrm>
    </dsp:sp>
    <dsp:sp modelId="{48B8246B-5487-4441-BB57-75C2B6E7BA35}">
      <dsp:nvSpPr>
        <dsp:cNvPr id="0" name=""/>
        <dsp:cNvSpPr/>
      </dsp:nvSpPr>
      <dsp:spPr>
        <a:xfrm>
          <a:off x="2133600" y="3488475"/>
          <a:ext cx="8534400" cy="3290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591" tIns="83578" rIns="165591" bIns="8357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Apply for grants and funding to support larger scale studies and wide scale dissemination</a:t>
          </a:r>
        </a:p>
      </dsp:txBody>
      <dsp:txXfrm>
        <a:off x="2133600" y="3488475"/>
        <a:ext cx="8534400" cy="329048"/>
      </dsp:txXfrm>
    </dsp:sp>
    <dsp:sp modelId="{22D88E02-5321-481B-845C-C0FE10680267}">
      <dsp:nvSpPr>
        <dsp:cNvPr id="0" name=""/>
        <dsp:cNvSpPr/>
      </dsp:nvSpPr>
      <dsp:spPr>
        <a:xfrm>
          <a:off x="0" y="3488475"/>
          <a:ext cx="2133600" cy="329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903" tIns="32503" rIns="112903" bIns="32503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Apply</a:t>
          </a:r>
        </a:p>
      </dsp:txBody>
      <dsp:txXfrm>
        <a:off x="0" y="3488475"/>
        <a:ext cx="2133600" cy="3290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007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2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50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282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295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509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049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77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493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180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3442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audio" Target="../media/media2.m4a"/><Relationship Id="rId7" Type="http://schemas.openxmlformats.org/officeDocument/2006/relationships/diagramQuickStyle" Target="../diagrams/quickStyle1.xml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2.png"/><Relationship Id="rId5" Type="http://schemas.openxmlformats.org/officeDocument/2006/relationships/diagramData" Target="../diagrams/data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audio" Target="../media/media3.m4a"/><Relationship Id="rId7" Type="http://schemas.openxmlformats.org/officeDocument/2006/relationships/diagramQuickStyle" Target="../diagrams/quickStyle2.xml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2.png"/><Relationship Id="rId5" Type="http://schemas.openxmlformats.org/officeDocument/2006/relationships/diagramData" Target="../diagrams/data2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audio" Target="../media/media4.m4a"/><Relationship Id="rId7" Type="http://schemas.openxmlformats.org/officeDocument/2006/relationships/diagramQuickStyle" Target="../diagrams/quickStyle3.xml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diagramLayout" Target="../diagrams/layout3.xml"/><Relationship Id="rId11" Type="http://schemas.openxmlformats.org/officeDocument/2006/relationships/image" Target="../media/image2.png"/><Relationship Id="rId5" Type="http://schemas.openxmlformats.org/officeDocument/2006/relationships/diagramData" Target="../diagrams/data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5A658-D761-BE32-786F-5CED99B05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12C2F8A-8F4E-4177-1171-79B9AA826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CB40EAF-1F49-C336-AC00-00B22738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D7FE237-E6C2-71C1-512D-ADD13AB3A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90A02C-C67D-37BC-E7E7-0F8CC4DEE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15E4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07FC680-FBBE-A31E-88B3-7869E29A6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custGeom>
            <a:avLst/>
            <a:gdLst>
              <a:gd name="connsiteX0" fmla="*/ 0 w 12191999"/>
              <a:gd name="connsiteY0" fmla="*/ 0 h 6857999"/>
              <a:gd name="connsiteX1" fmla="*/ 12191999 w 12191999"/>
              <a:gd name="connsiteY1" fmla="*/ 0 h 6857999"/>
              <a:gd name="connsiteX2" fmla="*/ 12191999 w 12191999"/>
              <a:gd name="connsiteY2" fmla="*/ 6857999 h 6857999"/>
              <a:gd name="connsiteX3" fmla="*/ 0 w 12191999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7999">
                <a:moveTo>
                  <a:pt x="0" y="0"/>
                </a:moveTo>
                <a:lnTo>
                  <a:pt x="12191999" y="0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88B6477-D929-8490-FFC0-67E07B0C3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9224"/>
            <a:ext cx="6305549" cy="6328777"/>
          </a:xfrm>
          <a:custGeom>
            <a:avLst/>
            <a:gdLst>
              <a:gd name="connsiteX0" fmla="*/ 0 w 4212773"/>
              <a:gd name="connsiteY0" fmla="*/ 0 h 6498740"/>
              <a:gd name="connsiteX1" fmla="*/ 159023 w 4212773"/>
              <a:gd name="connsiteY1" fmla="*/ 12872 h 6498740"/>
              <a:gd name="connsiteX2" fmla="*/ 1697597 w 4212773"/>
              <a:gd name="connsiteY2" fmla="*/ 306418 h 6498740"/>
              <a:gd name="connsiteX3" fmla="*/ 4047822 w 4212773"/>
              <a:gd name="connsiteY3" fmla="*/ 3511272 h 6498740"/>
              <a:gd name="connsiteX4" fmla="*/ 3551503 w 4212773"/>
              <a:gd name="connsiteY4" fmla="*/ 6184235 h 6498740"/>
              <a:gd name="connsiteX5" fmla="*/ 3163159 w 4212773"/>
              <a:gd name="connsiteY5" fmla="*/ 6459073 h 6498740"/>
              <a:gd name="connsiteX6" fmla="*/ 3092077 w 4212773"/>
              <a:gd name="connsiteY6" fmla="*/ 6498740 h 6498740"/>
              <a:gd name="connsiteX7" fmla="*/ 0 w 4212773"/>
              <a:gd name="connsiteY7" fmla="*/ 6498740 h 6498740"/>
              <a:gd name="connsiteX8" fmla="*/ 0 w 4212773"/>
              <a:gd name="connsiteY8" fmla="*/ 0 h 649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2773" h="6498740">
                <a:moveTo>
                  <a:pt x="0" y="0"/>
                </a:moveTo>
                <a:lnTo>
                  <a:pt x="159023" y="12872"/>
                </a:lnTo>
                <a:cubicBezTo>
                  <a:pt x="659101" y="63644"/>
                  <a:pt x="1176498" y="175345"/>
                  <a:pt x="1697597" y="306418"/>
                </a:cubicBezTo>
                <a:cubicBezTo>
                  <a:pt x="3312474" y="712392"/>
                  <a:pt x="3742395" y="1999786"/>
                  <a:pt x="4047822" y="3511272"/>
                </a:cubicBezTo>
                <a:cubicBezTo>
                  <a:pt x="4252232" y="4523358"/>
                  <a:pt x="4422733" y="5443193"/>
                  <a:pt x="3551503" y="6184235"/>
                </a:cubicBezTo>
                <a:cubicBezTo>
                  <a:pt x="3429343" y="6288166"/>
                  <a:pt x="3299185" y="6378784"/>
                  <a:pt x="3163159" y="6459073"/>
                </a:cubicBezTo>
                <a:lnTo>
                  <a:pt x="3092077" y="6498740"/>
                </a:lnTo>
                <a:lnTo>
                  <a:pt x="0" y="649874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B463CB8-4B76-3C42-D305-7ACF60515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6525"/>
            <a:ext cx="6130391" cy="672147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7447E0-5BD0-E7C9-D65A-CB750CCA6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077278"/>
            <a:ext cx="4572000" cy="246069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Building the evidence </a:t>
            </a:r>
            <a:r>
              <a:rPr lang="en-GB" sz="4400" dirty="0"/>
              <a:t>b</a:t>
            </a:r>
            <a:r>
              <a: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ase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AEE0AF7C-D444-4F53-CD07-70140351B3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088378"/>
            <a:ext cx="4565650" cy="1449593"/>
          </a:xfrm>
          <a:prstGeom prst="rect">
            <a:avLst/>
          </a:prstGeom>
        </p:spPr>
      </p:pic>
      <p:pic>
        <p:nvPicPr>
          <p:cNvPr id="26" name="Audio 25">
            <a:hlinkClick r:id="" action="ppaction://media"/>
            <a:extLst>
              <a:ext uri="{FF2B5EF4-FFF2-40B4-BE49-F238E27FC236}">
                <a16:creationId xmlns:a16="http://schemas.microsoft.com/office/drawing/2014/main" id="{FE288519-819F-9F52-E445-B3F880066A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8922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71"/>
    </mc:Choice>
    <mc:Fallback xmlns="">
      <p:transition spd="slow" advTm="83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0FAFD-9734-B25E-BE6C-09C5F171B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could be my role in building the evidence base?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10F2BBB9-3E15-CA98-F845-6F7AD09837E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2000" y="2286000"/>
          <a:ext cx="10668000" cy="3818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Content Placeholder 4" descr="A close-up of a logo&#10;&#10;AI-generated content may be incorrect.">
            <a:extLst>
              <a:ext uri="{FF2B5EF4-FFF2-40B4-BE49-F238E27FC236}">
                <a16:creationId xmlns:a16="http://schemas.microsoft.com/office/drawing/2014/main" id="{9961798E-1396-7F62-8BE9-09630BDB668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0" y="0"/>
            <a:ext cx="2932430" cy="932769"/>
          </a:xfrm>
          <a:prstGeom prst="rect">
            <a:avLst/>
          </a:prstGeom>
        </p:spPr>
      </p:pic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42FD5290-75D6-D0F2-FDA7-269B2B691B3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781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5136"/>
    </mc:Choice>
    <mc:Fallback xmlns="">
      <p:transition spd="slow" advTm="3951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B5336A1-266D-459B-BE5C-407D183F7E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graphicEl>
                                              <a:dgm id="{DB5336A1-266D-459B-BE5C-407D183F7E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graphicEl>
                                              <a:dgm id="{DB5336A1-266D-459B-BE5C-407D183F7E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A398F42-47BD-46D8-9946-8E3B8B329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graphicEl>
                                              <a:dgm id="{CA398F42-47BD-46D8-9946-8E3B8B329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graphicEl>
                                              <a:dgm id="{CA398F42-47BD-46D8-9946-8E3B8B329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A0C7301-8F3E-4692-9FCE-7A5B1385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graphicEl>
                                              <a:dgm id="{9A0C7301-8F3E-4692-9FCE-7A5B1385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graphicEl>
                                              <a:dgm id="{9A0C7301-8F3E-4692-9FCE-7A5B1385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DED8EED-8357-4D18-8032-90461BCB92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graphicEl>
                                              <a:dgm id="{1DED8EED-8357-4D18-8032-90461BCB92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graphicEl>
                                              <a:dgm id="{1DED8EED-8357-4D18-8032-90461BCB92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717D437-9D40-45B8-B685-03F072E0D8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graphicEl>
                                              <a:dgm id="{5717D437-9D40-45B8-B685-03F072E0D8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graphicEl>
                                              <a:dgm id="{5717D437-9D40-45B8-B685-03F072E0D8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D0C6BFE-4E44-4CD6-8385-593B9AC46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graphicEl>
                                              <a:dgm id="{AD0C6BFE-4E44-4CD6-8385-593B9AC46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graphicEl>
                                              <a:dgm id="{AD0C6BFE-4E44-4CD6-8385-593B9AC46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499763D-1E23-4961-A45D-6B77A157DB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graphicEl>
                                              <a:dgm id="{B499763D-1E23-4961-A45D-6B77A157DB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graphicEl>
                                              <a:dgm id="{B499763D-1E23-4961-A45D-6B77A157DB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96E6511-D93D-4943-A8E3-6023658D7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graphicEl>
                                              <a:dgm id="{B96E6511-D93D-4943-A8E3-6023658D7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graphicEl>
                                              <a:dgm id="{B96E6511-D93D-4943-A8E3-6023658D7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5CCB850-FB02-4A44-9016-D3B443CC2B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>
                                            <p:graphicEl>
                                              <a:dgm id="{35CCB850-FB02-4A44-9016-D3B443CC2B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>
                                            <p:graphicEl>
                                              <a:dgm id="{35CCB850-FB02-4A44-9016-D3B443CC2B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1E0D87B-5E82-4F99-8914-D1EB84D036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>
                                            <p:graphicEl>
                                              <a:dgm id="{E1E0D87B-5E82-4F99-8914-D1EB84D036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>
                                            <p:graphicEl>
                                              <a:dgm id="{E1E0D87B-5E82-4F99-8914-D1EB84D036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3E63F-3D4E-06EA-4692-F48697805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C64C-B8BD-A579-0F45-4A6C4BE20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could be my role in building the evidence base?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7A04BC4A-7D06-A3D5-FBC3-B1D3BAC1BA7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2000" y="2286000"/>
          <a:ext cx="10668000" cy="4154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Content Placeholder 4" descr="A close-up of a logo&#10;&#10;AI-generated content may be incorrect.">
            <a:extLst>
              <a:ext uri="{FF2B5EF4-FFF2-40B4-BE49-F238E27FC236}">
                <a16:creationId xmlns:a16="http://schemas.microsoft.com/office/drawing/2014/main" id="{0D52B38D-6115-2164-3037-D58F12E1CB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0" y="0"/>
            <a:ext cx="2932430" cy="932769"/>
          </a:xfrm>
          <a:prstGeom prst="rect">
            <a:avLst/>
          </a:prstGeom>
        </p:spPr>
      </p:pic>
      <p:pic>
        <p:nvPicPr>
          <p:cNvPr id="36" name="Audio 35">
            <a:hlinkClick r:id="" action="ppaction://media"/>
            <a:extLst>
              <a:ext uri="{FF2B5EF4-FFF2-40B4-BE49-F238E27FC236}">
                <a16:creationId xmlns:a16="http://schemas.microsoft.com/office/drawing/2014/main" id="{8F7F11EF-6283-DCB2-AFFE-9D4A5E254F3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986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869"/>
    </mc:Choice>
    <mc:Fallback xmlns="">
      <p:transition spd="slow" advTm="2748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3D42EB6-A475-4963-9C51-AA4AEFD9BD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graphicEl>
                                              <a:dgm id="{33D42EB6-A475-4963-9C51-AA4AEFD9BD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graphicEl>
                                              <a:dgm id="{33D42EB6-A475-4963-9C51-AA4AEFD9BD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466472C-3B6B-47C4-8458-8140B90009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graphicEl>
                                              <a:dgm id="{9466472C-3B6B-47C4-8458-8140B90009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graphicEl>
                                              <a:dgm id="{9466472C-3B6B-47C4-8458-8140B90009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6DDB478-DC77-4F52-9F4A-90D318B106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graphicEl>
                                              <a:dgm id="{76DDB478-DC77-4F52-9F4A-90D318B106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graphicEl>
                                              <a:dgm id="{76DDB478-DC77-4F52-9F4A-90D318B106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1004499-0513-4FC8-9E0F-5BACE4DF9F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graphicEl>
                                              <a:dgm id="{51004499-0513-4FC8-9E0F-5BACE4DF9F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graphicEl>
                                              <a:dgm id="{51004499-0513-4FC8-9E0F-5BACE4DF9F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1327695-355F-4528-ADD7-F397FE1E37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graphicEl>
                                              <a:dgm id="{71327695-355F-4528-ADD7-F397FE1E37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graphicEl>
                                              <a:dgm id="{71327695-355F-4528-ADD7-F397FE1E37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5F0063E-EBCB-4BB0-8540-D6064F3A35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graphicEl>
                                              <a:dgm id="{05F0063E-EBCB-4BB0-8540-D6064F3A35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graphicEl>
                                              <a:dgm id="{05F0063E-EBCB-4BB0-8540-D6064F3A35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4F0AFC5-A9DA-466C-8756-2C87C499D0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graphicEl>
                                              <a:dgm id="{84F0AFC5-A9DA-466C-8756-2C87C499D0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graphicEl>
                                              <a:dgm id="{84F0AFC5-A9DA-466C-8756-2C87C499D0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0590E47-C140-4253-9268-8722BE07AC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graphicEl>
                                              <a:dgm id="{10590E47-C140-4253-9268-8722BE07AC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10590E47-C140-4253-9268-8722BE07AC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F572FA8-9273-494F-AC71-3E2EE5624A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graphicEl>
                                              <a:dgm id="{DF572FA8-9273-494F-AC71-3E2EE5624A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graphicEl>
                                              <a:dgm id="{DF572FA8-9273-494F-AC71-3E2EE5624A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78C99E2-930F-4317-AD8F-DE763D195C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graphicEl>
                                              <a:dgm id="{D78C99E2-930F-4317-AD8F-DE763D195C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graphicEl>
                                              <a:dgm id="{D78C99E2-930F-4317-AD8F-DE763D195C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73C8B95-71A0-45CB-B316-5ACFFC014F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>
                                            <p:graphicEl>
                                              <a:dgm id="{473C8B95-71A0-45CB-B316-5ACFFC014F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>
                                            <p:graphicEl>
                                              <a:dgm id="{473C8B95-71A0-45CB-B316-5ACFFC014F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F4ACE63-F340-479A-8BAD-0AFCE6976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graphicEl>
                                              <a:dgm id="{9F4ACE63-F340-479A-8BAD-0AFCE6976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graphicEl>
                                              <a:dgm id="{9F4ACE63-F340-479A-8BAD-0AFCE6976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AD1314E-6EF7-40FE-AE69-460014F9EA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>
                                            <p:graphicEl>
                                              <a:dgm id="{6AD1314E-6EF7-40FE-AE69-460014F9EA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>
                                            <p:graphicEl>
                                              <a:dgm id="{6AD1314E-6EF7-40FE-AE69-460014F9EA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172AEFE-2E2C-4A91-8808-323B11DE23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">
                                            <p:graphicEl>
                                              <a:dgm id="{C172AEFE-2E2C-4A91-8808-323B11DE23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">
                                            <p:graphicEl>
                                              <a:dgm id="{C172AEFE-2E2C-4A91-8808-323B11DE23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ACDC1A3-1BFD-4F56-997F-C25B8D7013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>
                                            <p:graphicEl>
                                              <a:dgm id="{EACDC1A3-1BFD-4F56-997F-C25B8D7013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">
                                            <p:graphicEl>
                                              <a:dgm id="{EACDC1A3-1BFD-4F56-997F-C25B8D7013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4090B10-5B4C-4646-943D-6094283D88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">
                                            <p:graphicEl>
                                              <a:dgm id="{D4090B10-5B4C-4646-943D-6094283D88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">
                                            <p:graphicEl>
                                              <a:dgm id="{D4090B10-5B4C-4646-943D-6094283D88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CF49EC9-A438-4487-8680-A98D1BCE9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">
                                            <p:graphicEl>
                                              <a:dgm id="{4CF49EC9-A438-4487-8680-A98D1BCE9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>
                                            <p:graphicEl>
                                              <a:dgm id="{4CF49EC9-A438-4487-8680-A98D1BCE9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9D8B02A-49FC-493C-96B1-F30531FADE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">
                                            <p:graphicEl>
                                              <a:dgm id="{19D8B02A-49FC-493C-96B1-F30531FADE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">
                                            <p:graphicEl>
                                              <a:dgm id="{19D8B02A-49FC-493C-96B1-F30531FADE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BB363AB-BC0C-49B0-B438-D6547D3A1B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>
                                            <p:graphicEl>
                                              <a:dgm id="{DBB363AB-BC0C-49B0-B438-D6547D3A1B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">
                                            <p:graphicEl>
                                              <a:dgm id="{DBB363AB-BC0C-49B0-B438-D6547D3A1B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923D120-7095-4BAF-A1CE-49360B8CFA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">
                                            <p:graphicEl>
                                              <a:dgm id="{0923D120-7095-4BAF-A1CE-49360B8CFA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">
                                            <p:graphicEl>
                                              <a:dgm id="{0923D120-7095-4BAF-A1CE-49360B8CFA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C0BFE22-2BCD-4C4B-8903-B75BB60C36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">
                                            <p:graphicEl>
                                              <a:dgm id="{CC0BFE22-2BCD-4C4B-8903-B75BB60C36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">
                                            <p:graphicEl>
                                              <a:dgm id="{CC0BFE22-2BCD-4C4B-8903-B75BB60C36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1AE616A-03C0-4005-8846-7E9D5810B9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">
                                            <p:graphicEl>
                                              <a:dgm id="{51AE616A-03C0-4005-8846-7E9D5810B9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8">
                                            <p:graphicEl>
                                              <a:dgm id="{51AE616A-03C0-4005-8846-7E9D5810B9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08AB3B3-C797-424E-BE38-C6A8A35D4B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">
                                            <p:graphicEl>
                                              <a:dgm id="{208AB3B3-C797-424E-BE38-C6A8A35D4B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">
                                            <p:graphicEl>
                                              <a:dgm id="{208AB3B3-C797-424E-BE38-C6A8A35D4B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DDE98DA-4143-4296-83DF-D23D9000C0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">
                                            <p:graphicEl>
                                              <a:dgm id="{8DDE98DA-4143-4296-83DF-D23D9000C0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8">
                                            <p:graphicEl>
                                              <a:dgm id="{8DDE98DA-4143-4296-83DF-D23D9000C0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76FA6-CFA9-C8AC-9513-9E11781B6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F3552-5990-3794-9038-77861B992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could be my role in building the evidence base?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475884E9-CD40-4F0B-EEE3-CA6D4055D66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2000" y="2286000"/>
          <a:ext cx="10668000" cy="3818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Content Placeholder 4" descr="A close-up of a logo&#10;&#10;AI-generated content may be incorrect.">
            <a:extLst>
              <a:ext uri="{FF2B5EF4-FFF2-40B4-BE49-F238E27FC236}">
                <a16:creationId xmlns:a16="http://schemas.microsoft.com/office/drawing/2014/main" id="{85774A50-D19E-0092-4D09-352951E123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0" y="0"/>
            <a:ext cx="2932430" cy="932769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3BA7A96-CFF7-991A-5D5A-73F9A423105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203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172"/>
    </mc:Choice>
    <mc:Fallback xmlns="">
      <p:transition spd="slow" advTm="2631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A93DA46-951C-4457-8E09-048BB853AF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graphicEl>
                                              <a:dgm id="{7A93DA46-951C-4457-8E09-048BB853AF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graphicEl>
                                              <a:dgm id="{7A93DA46-951C-4457-8E09-048BB853AF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BFED449-2CD7-4D49-8EEF-09C70A8E32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graphicEl>
                                              <a:dgm id="{6BFED449-2CD7-4D49-8EEF-09C70A8E32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graphicEl>
                                              <a:dgm id="{6BFED449-2CD7-4D49-8EEF-09C70A8E32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053DA68-3A2D-4517-922A-1AE431FEB0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graphicEl>
                                              <a:dgm id="{5053DA68-3A2D-4517-922A-1AE431FEB0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graphicEl>
                                              <a:dgm id="{5053DA68-3A2D-4517-922A-1AE431FEB0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9A60DEF-746B-4898-875E-46515722A6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graphicEl>
                                              <a:dgm id="{A9A60DEF-746B-4898-875E-46515722A6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graphicEl>
                                              <a:dgm id="{A9A60DEF-746B-4898-875E-46515722A6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69C9E8A-7CB6-48B3-96B8-01430E2EF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graphicEl>
                                              <a:dgm id="{469C9E8A-7CB6-48B3-96B8-01430E2EF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graphicEl>
                                              <a:dgm id="{469C9E8A-7CB6-48B3-96B8-01430E2EF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C169E0B-44C4-4C85-A73F-5950EDA330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graphicEl>
                                              <a:dgm id="{7C169E0B-44C4-4C85-A73F-5950EDA330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graphicEl>
                                              <a:dgm id="{7C169E0B-44C4-4C85-A73F-5950EDA330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1502599-B07D-4B43-A42C-51202F8DBF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graphicEl>
                                              <a:dgm id="{71502599-B07D-4B43-A42C-51202F8DBF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graphicEl>
                                              <a:dgm id="{71502599-B07D-4B43-A42C-51202F8DBF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8A9A588-2135-4D6B-B1AD-C39BBB4A83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graphicEl>
                                              <a:dgm id="{68A9A588-2135-4D6B-B1AD-C39BBB4A83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graphicEl>
                                              <a:dgm id="{68A9A588-2135-4D6B-B1AD-C39BBB4A83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492B3A2-C344-42D7-B51A-9A4AE9A36A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>
                                            <p:graphicEl>
                                              <a:dgm id="{5492B3A2-C344-42D7-B51A-9A4AE9A36A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>
                                            <p:graphicEl>
                                              <a:dgm id="{5492B3A2-C344-42D7-B51A-9A4AE9A36A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76FC7FD-5704-4B30-83B7-5E1A242684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>
                                            <p:graphicEl>
                                              <a:dgm id="{A76FC7FD-5704-4B30-83B7-5E1A242684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>
                                            <p:graphicEl>
                                              <a:dgm id="{A76FC7FD-5704-4B30-83B7-5E1A242684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7E04CD1-DCAA-41C7-A104-27EAE5FDFD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">
                                            <p:graphicEl>
                                              <a:dgm id="{07E04CD1-DCAA-41C7-A104-27EAE5FDFD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">
                                            <p:graphicEl>
                                              <a:dgm id="{07E04CD1-DCAA-41C7-A104-27EAE5FDFD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0F619D9-C3AD-42D9-8363-CBCBA3CC9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">
                                            <p:graphicEl>
                                              <a:dgm id="{50F619D9-C3AD-42D9-8363-CBCBA3CC9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">
                                            <p:graphicEl>
                                              <a:dgm id="{50F619D9-C3AD-42D9-8363-CBCBA3CC9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963345-50BE-4023-9248-66F24384A3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">
                                            <p:graphicEl>
                                              <a:dgm id="{2C963345-50BE-4023-9248-66F24384A3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">
                                            <p:graphicEl>
                                              <a:dgm id="{2C963345-50BE-4023-9248-66F24384A3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770776B-6DA8-4F06-97A2-0F3A7D8F3A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">
                                            <p:graphicEl>
                                              <a:dgm id="{7770776B-6DA8-4F06-97A2-0F3A7D8F3A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">
                                            <p:graphicEl>
                                              <a:dgm id="{7770776B-6DA8-4F06-97A2-0F3A7D8F3A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BF2D5E5-88FB-4EC8-A64B-6959722D99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>
                                            <p:graphicEl>
                                              <a:dgm id="{3BF2D5E5-88FB-4EC8-A64B-6959722D99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">
                                            <p:graphicEl>
                                              <a:dgm id="{3BF2D5E5-88FB-4EC8-A64B-6959722D99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6171CCC-47BE-4CC7-B2F6-04537E3435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">
                                            <p:graphicEl>
                                              <a:dgm id="{56171CCC-47BE-4CC7-B2F6-04537E3435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">
                                            <p:graphicEl>
                                              <a:dgm id="{56171CCC-47BE-4CC7-B2F6-04537E3435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7111908-803A-42EF-923F-FFBDF0E857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">
                                            <p:graphicEl>
                                              <a:dgm id="{27111908-803A-42EF-923F-FFBDF0E857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">
                                            <p:graphicEl>
                                              <a:dgm id="{27111908-803A-42EF-923F-FFBDF0E857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33FC974-6063-4668-B1DD-8BCF822838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">
                                            <p:graphicEl>
                                              <a:dgm id="{A33FC974-6063-4668-B1DD-8BCF822838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">
                                            <p:graphicEl>
                                              <a:dgm id="{A33FC974-6063-4668-B1DD-8BCF822838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84B7E89-60D5-407D-BFA6-62033155BC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8">
                                            <p:graphicEl>
                                              <a:dgm id="{484B7E89-60D5-407D-BFA6-62033155BC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8">
                                            <p:graphicEl>
                                              <a:dgm id="{484B7E89-60D5-407D-BFA6-62033155BC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F96E849-6FC3-4A68-9DB5-83EAF566D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8">
                                            <p:graphicEl>
                                              <a:dgm id="{BF96E849-6FC3-4A68-9DB5-83EAF566D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8">
                                            <p:graphicEl>
                                              <a:dgm id="{BF96E849-6FC3-4A68-9DB5-83EAF566D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2D88E02-5321-481B-845C-C0FE106802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8">
                                            <p:graphicEl>
                                              <a:dgm id="{22D88E02-5321-481B-845C-C0FE106802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8">
                                            <p:graphicEl>
                                              <a:dgm id="{22D88E02-5321-481B-845C-C0FE106802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8B8246B-5487-4441-BB57-75C2B6E7BA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8">
                                            <p:graphicEl>
                                              <a:dgm id="{48B8246B-5487-4441-BB57-75C2B6E7BA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8">
                                            <p:graphicEl>
                                              <a:dgm id="{48B8246B-5487-4441-BB57-75C2B6E7BA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9|24.5|35.2|44.3|34.2|66.8|16|53.9|38.3|1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20.7|28.4|38.3|33.3|28.9|45.3|42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1.1|23.4|1.2|5.2|1|10.3|1.1|5.3|17.4|28.5|0.9|28.2|0.8|36.8|1.1|42|0.8|6.3|0.8|30.4|1.1"/>
</p:tagLst>
</file>

<file path=ppt/theme/theme1.xml><?xml version="1.0" encoding="utf-8"?>
<a:theme xmlns:a="http://schemas.openxmlformats.org/drawingml/2006/main" name="PebbleVTI">
  <a:themeElements>
    <a:clrScheme name="AnalogousFromRegularSeedLeftStep">
      <a:dk1>
        <a:srgbClr val="000000"/>
      </a:dk1>
      <a:lt1>
        <a:srgbClr val="FFFFFF"/>
      </a:lt1>
      <a:dk2>
        <a:srgbClr val="1B2830"/>
      </a:dk2>
      <a:lt2>
        <a:srgbClr val="F0F3F1"/>
      </a:lt2>
      <a:accent1>
        <a:srgbClr val="E32D9B"/>
      </a:accent1>
      <a:accent2>
        <a:srgbClr val="CD1BD1"/>
      </a:accent2>
      <a:accent3>
        <a:srgbClr val="932DE3"/>
      </a:accent3>
      <a:accent4>
        <a:srgbClr val="4E36D6"/>
      </a:accent4>
      <a:accent5>
        <a:srgbClr val="2D5EE3"/>
      </a:accent5>
      <a:accent6>
        <a:srgbClr val="1B98D1"/>
      </a:accent6>
      <a:hlink>
        <a:srgbClr val="349C5D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1F09CACB0A0E4EB6DC19DE5CE95EDB" ma:contentTypeVersion="11" ma:contentTypeDescription="Create a new document." ma:contentTypeScope="" ma:versionID="5d1a429c3fbfcdbbf1141f41cead6745">
  <xsd:schema xmlns:xsd="http://www.w3.org/2001/XMLSchema" xmlns:xs="http://www.w3.org/2001/XMLSchema" xmlns:p="http://schemas.microsoft.com/office/2006/metadata/properties" xmlns:ns2="a84b20fa-8214-4c3c-9a4e-8ffe3ac6ded8" xmlns:ns3="d35005b5-e763-42fe-9adc-8284de5cecf5" targetNamespace="http://schemas.microsoft.com/office/2006/metadata/properties" ma:root="true" ma:fieldsID="541d4047579fa0b9bacb1b6ffd8010b1" ns2:_="" ns3:_="">
    <xsd:import namespace="a84b20fa-8214-4c3c-9a4e-8ffe3ac6ded8"/>
    <xsd:import namespace="d35005b5-e763-42fe-9adc-8284de5cec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4b20fa-8214-4c3c-9a4e-8ffe3ac6de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64132ce-07c9-4c73-98e3-4e49eaeaa9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005b5-e763-42fe-9adc-8284de5cecf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0d539f8-ba77-4b5d-b7c8-41e200867520}" ma:internalName="TaxCatchAll" ma:showField="CatchAllData" ma:web="d35005b5-e763-42fe-9adc-8284de5cec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84b20fa-8214-4c3c-9a4e-8ffe3ac6ded8">
      <Terms xmlns="http://schemas.microsoft.com/office/infopath/2007/PartnerControls"/>
    </lcf76f155ced4ddcb4097134ff3c332f>
    <TaxCatchAll xmlns="d35005b5-e763-42fe-9adc-8284de5cecf5" xsi:nil="true"/>
  </documentManagement>
</p:properties>
</file>

<file path=customXml/itemProps1.xml><?xml version="1.0" encoding="utf-8"?>
<ds:datastoreItem xmlns:ds="http://schemas.openxmlformats.org/officeDocument/2006/customXml" ds:itemID="{2BF65157-D5EB-4F4A-B559-D22BFFEDE9EE}"/>
</file>

<file path=customXml/itemProps2.xml><?xml version="1.0" encoding="utf-8"?>
<ds:datastoreItem xmlns:ds="http://schemas.openxmlformats.org/officeDocument/2006/customXml" ds:itemID="{2350BDA1-93AC-4478-BEC3-04D70043EE22}"/>
</file>

<file path=customXml/itemProps3.xml><?xml version="1.0" encoding="utf-8"?>
<ds:datastoreItem xmlns:ds="http://schemas.openxmlformats.org/officeDocument/2006/customXml" ds:itemID="{90B64D2D-9106-4C1E-BADC-5976E55D475D}"/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284</Words>
  <Application>Microsoft Office PowerPoint</Application>
  <PresentationFormat>Widescreen</PresentationFormat>
  <Paragraphs>44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Next LT Pro</vt:lpstr>
      <vt:lpstr>Avenir Next LT Pro Light</vt:lpstr>
      <vt:lpstr>Sitka Subheading</vt:lpstr>
      <vt:lpstr>PebbleVTI</vt:lpstr>
      <vt:lpstr>Building the evidence base</vt:lpstr>
      <vt:lpstr>What could be my role in building the evidence base?</vt:lpstr>
      <vt:lpstr>What could be my role in building the evidence base?</vt:lpstr>
      <vt:lpstr>What could be my role in building the evidence base?</vt:lpstr>
    </vt:vector>
  </TitlesOfParts>
  <Company>St Georges, University of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Mandy Graham</dc:creator>
  <cp:lastModifiedBy>Lisa Taylor</cp:lastModifiedBy>
  <cp:revision>2</cp:revision>
  <dcterms:created xsi:type="dcterms:W3CDTF">2025-05-12T12:44:49Z</dcterms:created>
  <dcterms:modified xsi:type="dcterms:W3CDTF">2025-05-30T11:13:35Z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0x010100551F09CACB0A0E4EB6DC19DE5CE95EDB</vt:lpwstr>
  </property>
</Properties>
</file>