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9" r:id="rId2"/>
    <p:sldId id="405" r:id="rId3"/>
    <p:sldId id="395" r:id="rId4"/>
    <p:sldId id="39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0E1BC-5D98-4EB8-AF3C-4B005EE2C4AE}" v="14" dt="2025-05-12T12:37:37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y Graham" userId="99a7a82463f6caf2" providerId="LiveId" clId="{4750E1BC-5D98-4EB8-AF3C-4B005EE2C4AE}"/>
    <pc:docChg chg="modSld">
      <pc:chgData name="Mandy Graham" userId="99a7a82463f6caf2" providerId="LiveId" clId="{4750E1BC-5D98-4EB8-AF3C-4B005EE2C4AE}" dt="2025-05-12T12:37:37.063" v="13"/>
      <pc:docMkLst>
        <pc:docMk/>
      </pc:docMkLst>
      <pc:sldChg chg="addSp delSp modSp modTransition modAnim">
        <pc:chgData name="Mandy Graham" userId="99a7a82463f6caf2" providerId="LiveId" clId="{4750E1BC-5D98-4EB8-AF3C-4B005EE2C4AE}" dt="2025-05-12T12:35:12.272" v="12"/>
        <pc:sldMkLst>
          <pc:docMk/>
          <pc:sldMk cId="2609849743" sldId="395"/>
        </pc:sldMkLst>
        <pc:picChg chg="add del mod">
          <ac:chgData name="Mandy Graham" userId="99a7a82463f6caf2" providerId="LiveId" clId="{4750E1BC-5D98-4EB8-AF3C-4B005EE2C4AE}" dt="2025-05-12T12:32:06.226" v="9"/>
          <ac:picMkLst>
            <pc:docMk/>
            <pc:sldMk cId="2609849743" sldId="395"/>
            <ac:picMk id="8" creationId="{45083F68-4F79-C3F9-17D7-E052CAFE23BE}"/>
          </ac:picMkLst>
        </pc:picChg>
        <pc:picChg chg="add del mod">
          <ac:chgData name="Mandy Graham" userId="99a7a82463f6caf2" providerId="LiveId" clId="{4750E1BC-5D98-4EB8-AF3C-4B005EE2C4AE}" dt="2025-05-12T12:33:17.661" v="11"/>
          <ac:picMkLst>
            <pc:docMk/>
            <pc:sldMk cId="2609849743" sldId="395"/>
            <ac:picMk id="13" creationId="{56DF22E9-101A-E3FD-BA47-77E1D154263A}"/>
          </ac:picMkLst>
        </pc:picChg>
        <pc:picChg chg="add mod">
          <ac:chgData name="Mandy Graham" userId="99a7a82463f6caf2" providerId="LiveId" clId="{4750E1BC-5D98-4EB8-AF3C-4B005EE2C4AE}" dt="2025-05-12T12:35:12.272" v="12"/>
          <ac:picMkLst>
            <pc:docMk/>
            <pc:sldMk cId="2609849743" sldId="395"/>
            <ac:picMk id="18" creationId="{BE41CFD7-804B-C9FF-4E5D-B14194A6129E}"/>
          </ac:picMkLst>
        </pc:picChg>
      </pc:sldChg>
      <pc:sldChg chg="addSp modSp">
        <pc:chgData name="Mandy Graham" userId="99a7a82463f6caf2" providerId="LiveId" clId="{4750E1BC-5D98-4EB8-AF3C-4B005EE2C4AE}" dt="2025-05-12T12:37:37.063" v="13"/>
        <pc:sldMkLst>
          <pc:docMk/>
          <pc:sldMk cId="1674986143" sldId="396"/>
        </pc:sldMkLst>
        <pc:picChg chg="add mod">
          <ac:chgData name="Mandy Graham" userId="99a7a82463f6caf2" providerId="LiveId" clId="{4750E1BC-5D98-4EB8-AF3C-4B005EE2C4AE}" dt="2025-05-12T12:37:37.063" v="13"/>
          <ac:picMkLst>
            <pc:docMk/>
            <pc:sldMk cId="1674986143" sldId="396"/>
            <ac:picMk id="9" creationId="{8B3F883B-87C5-680F-2CAA-C9B76E3B1FF8}"/>
          </ac:picMkLst>
        </pc:picChg>
      </pc:sldChg>
      <pc:sldChg chg="addSp delSp modSp modTransition modAnim">
        <pc:chgData name="Mandy Graham" userId="99a7a82463f6caf2" providerId="LiveId" clId="{4750E1BC-5D98-4EB8-AF3C-4B005EE2C4AE}" dt="2025-05-12T12:31:02.677" v="7"/>
        <pc:sldMkLst>
          <pc:docMk/>
          <pc:sldMk cId="280288447" sldId="405"/>
        </pc:sldMkLst>
        <pc:picChg chg="add del mod">
          <ac:chgData name="Mandy Graham" userId="99a7a82463f6caf2" providerId="LiveId" clId="{4750E1BC-5D98-4EB8-AF3C-4B005EE2C4AE}" dt="2025-05-12T12:29:13.196" v="4"/>
          <ac:picMkLst>
            <pc:docMk/>
            <pc:sldMk cId="280288447" sldId="405"/>
            <ac:picMk id="9" creationId="{695CF76D-3035-6D62-9435-D8CE039FCA19}"/>
          </ac:picMkLst>
        </pc:picChg>
        <pc:picChg chg="add del mod">
          <ac:chgData name="Mandy Graham" userId="99a7a82463f6caf2" providerId="LiveId" clId="{4750E1BC-5D98-4EB8-AF3C-4B005EE2C4AE}" dt="2025-05-12T12:30:02.430" v="6"/>
          <ac:picMkLst>
            <pc:docMk/>
            <pc:sldMk cId="280288447" sldId="405"/>
            <ac:picMk id="14" creationId="{B4260C83-F0E2-91F3-6654-82BF1B31FFA6}"/>
          </ac:picMkLst>
        </pc:picChg>
        <pc:picChg chg="add mod">
          <ac:chgData name="Mandy Graham" userId="99a7a82463f6caf2" providerId="LiveId" clId="{4750E1BC-5D98-4EB8-AF3C-4B005EE2C4AE}" dt="2025-05-12T12:31:02.677" v="7"/>
          <ac:picMkLst>
            <pc:docMk/>
            <pc:sldMk cId="280288447" sldId="405"/>
            <ac:picMk id="19" creationId="{5EB3DF06-953A-DC26-D167-909684698223}"/>
          </ac:picMkLst>
        </pc:picChg>
      </pc:sldChg>
      <pc:sldChg chg="addSp delSp modSp modTransition modAnim">
        <pc:chgData name="Mandy Graham" userId="99a7a82463f6caf2" providerId="LiveId" clId="{4750E1BC-5D98-4EB8-AF3C-4B005EE2C4AE}" dt="2025-05-12T12:28:36.846" v="2"/>
        <pc:sldMkLst>
          <pc:docMk/>
          <pc:sldMk cId="2294426588" sldId="409"/>
        </pc:sldMkLst>
        <pc:picChg chg="add del mod">
          <ac:chgData name="Mandy Graham" userId="99a7a82463f6caf2" providerId="LiveId" clId="{4750E1BC-5D98-4EB8-AF3C-4B005EE2C4AE}" dt="2025-05-12T12:28:20.117" v="1"/>
          <ac:picMkLst>
            <pc:docMk/>
            <pc:sldMk cId="2294426588" sldId="409"/>
            <ac:picMk id="6" creationId="{ECBCC1C3-72BC-688A-D74A-FD289422933E}"/>
          </ac:picMkLst>
        </pc:picChg>
        <pc:picChg chg="add mod">
          <ac:chgData name="Mandy Graham" userId="99a7a82463f6caf2" providerId="LiveId" clId="{4750E1BC-5D98-4EB8-AF3C-4B005EE2C4AE}" dt="2025-05-12T12:28:36.846" v="2"/>
          <ac:picMkLst>
            <pc:docMk/>
            <pc:sldMk cId="2294426588" sldId="409"/>
            <ac:picMk id="13" creationId="{A493F859-C9D7-F43D-62BF-C6E2939AE47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E51385-F190-46FA-A096-995360A8314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6E486C-F387-40B0-BA73-E60788255E24}">
      <dgm:prSet/>
      <dgm:spPr/>
      <dgm:t>
        <a:bodyPr/>
        <a:lstStyle/>
        <a:p>
          <a:r>
            <a:rPr lang="en-GB" dirty="0"/>
            <a:t>It sets a clear research agenda for the profession</a:t>
          </a:r>
          <a:endParaRPr lang="en-US" dirty="0"/>
        </a:p>
      </dgm:t>
    </dgm:pt>
    <dgm:pt modelId="{8C897B64-0A25-4C49-B97B-051933E686CE}" type="parTrans" cxnId="{834BD414-2846-405E-84A5-8C12A7BE162E}">
      <dgm:prSet/>
      <dgm:spPr/>
      <dgm:t>
        <a:bodyPr/>
        <a:lstStyle/>
        <a:p>
          <a:endParaRPr lang="en-US"/>
        </a:p>
      </dgm:t>
    </dgm:pt>
    <dgm:pt modelId="{C812C05B-B5FC-4EDA-9FED-5E4BAC0DFFBD}" type="sibTrans" cxnId="{834BD414-2846-405E-84A5-8C12A7BE162E}">
      <dgm:prSet/>
      <dgm:spPr/>
      <dgm:t>
        <a:bodyPr/>
        <a:lstStyle/>
        <a:p>
          <a:endParaRPr lang="en-US"/>
        </a:p>
      </dgm:t>
    </dgm:pt>
    <dgm:pt modelId="{C5FD4F89-8E07-41FF-AFDC-22774FF9784A}">
      <dgm:prSet/>
      <dgm:spPr/>
      <dgm:t>
        <a:bodyPr/>
        <a:lstStyle/>
        <a:p>
          <a:r>
            <a:rPr lang="en-GB" dirty="0"/>
            <a:t>It ensures that time, effort and funding is centred on issues that matter the most to those who access and deliver Occupational Therapy services</a:t>
          </a:r>
          <a:endParaRPr lang="en-US" dirty="0"/>
        </a:p>
      </dgm:t>
    </dgm:pt>
    <dgm:pt modelId="{4564037C-2403-48E5-85FD-457422BD64FB}" type="parTrans" cxnId="{727A9123-6C95-4673-8990-E652C12D767E}">
      <dgm:prSet/>
      <dgm:spPr/>
      <dgm:t>
        <a:bodyPr/>
        <a:lstStyle/>
        <a:p>
          <a:endParaRPr lang="en-US"/>
        </a:p>
      </dgm:t>
    </dgm:pt>
    <dgm:pt modelId="{72995CD4-E66B-47BB-8557-BAE77519EB08}" type="sibTrans" cxnId="{727A9123-6C95-4673-8990-E652C12D767E}">
      <dgm:prSet/>
      <dgm:spPr/>
      <dgm:t>
        <a:bodyPr/>
        <a:lstStyle/>
        <a:p>
          <a:endParaRPr lang="en-US"/>
        </a:p>
      </dgm:t>
    </dgm:pt>
    <dgm:pt modelId="{4F98A972-CF10-4431-A406-EAAD6CC5A939}">
      <dgm:prSet/>
      <dgm:spPr/>
      <dgm:t>
        <a:bodyPr/>
        <a:lstStyle/>
        <a:p>
          <a:r>
            <a:rPr lang="en-GB"/>
            <a:t>It helps develop a healthy and proactive research culture</a:t>
          </a:r>
          <a:endParaRPr lang="en-US"/>
        </a:p>
      </dgm:t>
    </dgm:pt>
    <dgm:pt modelId="{4CB0E386-6943-44F3-B54D-DD4AF9984271}" type="parTrans" cxnId="{820C2FCB-EF9F-4B9A-AB6D-D64ED1620331}">
      <dgm:prSet/>
      <dgm:spPr/>
      <dgm:t>
        <a:bodyPr/>
        <a:lstStyle/>
        <a:p>
          <a:endParaRPr lang="en-US"/>
        </a:p>
      </dgm:t>
    </dgm:pt>
    <dgm:pt modelId="{C2958862-A2B9-4FE7-BA18-C53BB6BB86CD}" type="sibTrans" cxnId="{820C2FCB-EF9F-4B9A-AB6D-D64ED1620331}">
      <dgm:prSet/>
      <dgm:spPr/>
      <dgm:t>
        <a:bodyPr/>
        <a:lstStyle/>
        <a:p>
          <a:endParaRPr lang="en-US"/>
        </a:p>
      </dgm:t>
    </dgm:pt>
    <dgm:pt modelId="{0E896732-F120-41FA-A392-0822AD27AC30}">
      <dgm:prSet/>
      <dgm:spPr/>
      <dgm:t>
        <a:bodyPr/>
        <a:lstStyle/>
        <a:p>
          <a:r>
            <a:rPr lang="en-GB"/>
            <a:t>It enables research collaborations and centres to develop specialist knowledge</a:t>
          </a:r>
          <a:endParaRPr lang="en-US"/>
        </a:p>
      </dgm:t>
    </dgm:pt>
    <dgm:pt modelId="{23A8FB4D-CAB0-442D-BC1A-5B839C3C63B8}" type="parTrans" cxnId="{805DD5CC-0DC6-4DF8-95B0-8A11939F929E}">
      <dgm:prSet/>
      <dgm:spPr/>
      <dgm:t>
        <a:bodyPr/>
        <a:lstStyle/>
        <a:p>
          <a:endParaRPr lang="en-US"/>
        </a:p>
      </dgm:t>
    </dgm:pt>
    <dgm:pt modelId="{2912BE50-E3FA-43A0-AB85-8B49411D0CF4}" type="sibTrans" cxnId="{805DD5CC-0DC6-4DF8-95B0-8A11939F929E}">
      <dgm:prSet/>
      <dgm:spPr/>
      <dgm:t>
        <a:bodyPr/>
        <a:lstStyle/>
        <a:p>
          <a:endParaRPr lang="en-US"/>
        </a:p>
      </dgm:t>
    </dgm:pt>
    <dgm:pt modelId="{082EA519-98AD-4198-B56C-1C2C7C0D3245}">
      <dgm:prSet/>
      <dgm:spPr/>
      <dgm:t>
        <a:bodyPr/>
        <a:lstStyle/>
        <a:p>
          <a:r>
            <a:rPr lang="en-GB"/>
            <a:t>RCOT funding is focused on supporting research that addresses these priorities </a:t>
          </a:r>
          <a:endParaRPr lang="en-US"/>
        </a:p>
      </dgm:t>
    </dgm:pt>
    <dgm:pt modelId="{8D25CA06-2C60-4646-89C8-71C60169911A}" type="parTrans" cxnId="{BC735E02-04E8-47A1-ACC3-4315DC391932}">
      <dgm:prSet/>
      <dgm:spPr/>
      <dgm:t>
        <a:bodyPr/>
        <a:lstStyle/>
        <a:p>
          <a:endParaRPr lang="en-US"/>
        </a:p>
      </dgm:t>
    </dgm:pt>
    <dgm:pt modelId="{03582700-F489-4491-87D8-D46C96AA4D08}" type="sibTrans" cxnId="{BC735E02-04E8-47A1-ACC3-4315DC391932}">
      <dgm:prSet/>
      <dgm:spPr/>
      <dgm:t>
        <a:bodyPr/>
        <a:lstStyle/>
        <a:p>
          <a:endParaRPr lang="en-US"/>
        </a:p>
      </dgm:t>
    </dgm:pt>
    <dgm:pt modelId="{97882346-8164-4F4C-82AB-F37AC70C0C95}" type="pres">
      <dgm:prSet presAssocID="{47E51385-F190-46FA-A096-995360A8314D}" presName="outerComposite" presStyleCnt="0">
        <dgm:presLayoutVars>
          <dgm:chMax val="5"/>
          <dgm:dir/>
          <dgm:resizeHandles val="exact"/>
        </dgm:presLayoutVars>
      </dgm:prSet>
      <dgm:spPr/>
    </dgm:pt>
    <dgm:pt modelId="{AF70BD43-654F-4D34-90BD-18744404C38C}" type="pres">
      <dgm:prSet presAssocID="{47E51385-F190-46FA-A096-995360A8314D}" presName="dummyMaxCanvas" presStyleCnt="0">
        <dgm:presLayoutVars/>
      </dgm:prSet>
      <dgm:spPr/>
    </dgm:pt>
    <dgm:pt modelId="{3998317B-A4E1-4296-8E9D-F2101AB0101B}" type="pres">
      <dgm:prSet presAssocID="{47E51385-F190-46FA-A096-995360A8314D}" presName="FiveNodes_1" presStyleLbl="node1" presStyleIdx="0" presStyleCnt="5">
        <dgm:presLayoutVars>
          <dgm:bulletEnabled val="1"/>
        </dgm:presLayoutVars>
      </dgm:prSet>
      <dgm:spPr/>
    </dgm:pt>
    <dgm:pt modelId="{3C8200A1-5E69-49C5-B0A3-14A6133A1E33}" type="pres">
      <dgm:prSet presAssocID="{47E51385-F190-46FA-A096-995360A8314D}" presName="FiveNodes_2" presStyleLbl="node1" presStyleIdx="1" presStyleCnt="5">
        <dgm:presLayoutVars>
          <dgm:bulletEnabled val="1"/>
        </dgm:presLayoutVars>
      </dgm:prSet>
      <dgm:spPr/>
    </dgm:pt>
    <dgm:pt modelId="{A32033C0-3CA3-499B-B28C-A8440BBCCEE7}" type="pres">
      <dgm:prSet presAssocID="{47E51385-F190-46FA-A096-995360A8314D}" presName="FiveNodes_3" presStyleLbl="node1" presStyleIdx="2" presStyleCnt="5">
        <dgm:presLayoutVars>
          <dgm:bulletEnabled val="1"/>
        </dgm:presLayoutVars>
      </dgm:prSet>
      <dgm:spPr/>
    </dgm:pt>
    <dgm:pt modelId="{4DCCAE90-D2EC-4A49-A340-1782D9B9ECA4}" type="pres">
      <dgm:prSet presAssocID="{47E51385-F190-46FA-A096-995360A8314D}" presName="FiveNodes_4" presStyleLbl="node1" presStyleIdx="3" presStyleCnt="5">
        <dgm:presLayoutVars>
          <dgm:bulletEnabled val="1"/>
        </dgm:presLayoutVars>
      </dgm:prSet>
      <dgm:spPr/>
    </dgm:pt>
    <dgm:pt modelId="{DE5E94F5-DDC7-4C79-869B-695B9838CE7A}" type="pres">
      <dgm:prSet presAssocID="{47E51385-F190-46FA-A096-995360A8314D}" presName="FiveNodes_5" presStyleLbl="node1" presStyleIdx="4" presStyleCnt="5">
        <dgm:presLayoutVars>
          <dgm:bulletEnabled val="1"/>
        </dgm:presLayoutVars>
      </dgm:prSet>
      <dgm:spPr/>
    </dgm:pt>
    <dgm:pt modelId="{65F9C501-A8A3-4BC5-973C-9324084DCC18}" type="pres">
      <dgm:prSet presAssocID="{47E51385-F190-46FA-A096-995360A8314D}" presName="FiveConn_1-2" presStyleLbl="fgAccFollowNode1" presStyleIdx="0" presStyleCnt="4">
        <dgm:presLayoutVars>
          <dgm:bulletEnabled val="1"/>
        </dgm:presLayoutVars>
      </dgm:prSet>
      <dgm:spPr/>
    </dgm:pt>
    <dgm:pt modelId="{03E27679-2B5A-45B3-9268-6400AA94943B}" type="pres">
      <dgm:prSet presAssocID="{47E51385-F190-46FA-A096-995360A8314D}" presName="FiveConn_2-3" presStyleLbl="fgAccFollowNode1" presStyleIdx="1" presStyleCnt="4">
        <dgm:presLayoutVars>
          <dgm:bulletEnabled val="1"/>
        </dgm:presLayoutVars>
      </dgm:prSet>
      <dgm:spPr/>
    </dgm:pt>
    <dgm:pt modelId="{8C72A7F6-12F6-4A1B-A413-ECDF4A7B9CFF}" type="pres">
      <dgm:prSet presAssocID="{47E51385-F190-46FA-A096-995360A8314D}" presName="FiveConn_3-4" presStyleLbl="fgAccFollowNode1" presStyleIdx="2" presStyleCnt="4">
        <dgm:presLayoutVars>
          <dgm:bulletEnabled val="1"/>
        </dgm:presLayoutVars>
      </dgm:prSet>
      <dgm:spPr/>
    </dgm:pt>
    <dgm:pt modelId="{AE891B50-BBAD-49FA-A1FB-D8348338E0BB}" type="pres">
      <dgm:prSet presAssocID="{47E51385-F190-46FA-A096-995360A8314D}" presName="FiveConn_4-5" presStyleLbl="fgAccFollowNode1" presStyleIdx="3" presStyleCnt="4">
        <dgm:presLayoutVars>
          <dgm:bulletEnabled val="1"/>
        </dgm:presLayoutVars>
      </dgm:prSet>
      <dgm:spPr/>
    </dgm:pt>
    <dgm:pt modelId="{F3556817-D714-4A65-9DC7-110F87B9857F}" type="pres">
      <dgm:prSet presAssocID="{47E51385-F190-46FA-A096-995360A8314D}" presName="FiveNodes_1_text" presStyleLbl="node1" presStyleIdx="4" presStyleCnt="5">
        <dgm:presLayoutVars>
          <dgm:bulletEnabled val="1"/>
        </dgm:presLayoutVars>
      </dgm:prSet>
      <dgm:spPr/>
    </dgm:pt>
    <dgm:pt modelId="{B24BE4A3-7E04-409F-A828-05D648092F27}" type="pres">
      <dgm:prSet presAssocID="{47E51385-F190-46FA-A096-995360A8314D}" presName="FiveNodes_2_text" presStyleLbl="node1" presStyleIdx="4" presStyleCnt="5">
        <dgm:presLayoutVars>
          <dgm:bulletEnabled val="1"/>
        </dgm:presLayoutVars>
      </dgm:prSet>
      <dgm:spPr/>
    </dgm:pt>
    <dgm:pt modelId="{10C84C08-7CEA-4DA1-9EF5-CCF76E38EE2C}" type="pres">
      <dgm:prSet presAssocID="{47E51385-F190-46FA-A096-995360A8314D}" presName="FiveNodes_3_text" presStyleLbl="node1" presStyleIdx="4" presStyleCnt="5">
        <dgm:presLayoutVars>
          <dgm:bulletEnabled val="1"/>
        </dgm:presLayoutVars>
      </dgm:prSet>
      <dgm:spPr/>
    </dgm:pt>
    <dgm:pt modelId="{A6BBC209-4A14-42AC-800C-296C3FFC7C79}" type="pres">
      <dgm:prSet presAssocID="{47E51385-F190-46FA-A096-995360A8314D}" presName="FiveNodes_4_text" presStyleLbl="node1" presStyleIdx="4" presStyleCnt="5">
        <dgm:presLayoutVars>
          <dgm:bulletEnabled val="1"/>
        </dgm:presLayoutVars>
      </dgm:prSet>
      <dgm:spPr/>
    </dgm:pt>
    <dgm:pt modelId="{A3F60DFC-E795-4808-A7C7-7D691BE0760F}" type="pres">
      <dgm:prSet presAssocID="{47E51385-F190-46FA-A096-995360A8314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C735E02-04E8-47A1-ACC3-4315DC391932}" srcId="{47E51385-F190-46FA-A096-995360A8314D}" destId="{082EA519-98AD-4198-B56C-1C2C7C0D3245}" srcOrd="4" destOrd="0" parTransId="{8D25CA06-2C60-4646-89C8-71C60169911A}" sibTransId="{03582700-F489-4491-87D8-D46C96AA4D08}"/>
    <dgm:cxn modelId="{834BD414-2846-405E-84A5-8C12A7BE162E}" srcId="{47E51385-F190-46FA-A096-995360A8314D}" destId="{166E486C-F387-40B0-BA73-E60788255E24}" srcOrd="0" destOrd="0" parTransId="{8C897B64-0A25-4C49-B97B-051933E686CE}" sibTransId="{C812C05B-B5FC-4EDA-9FED-5E4BAC0DFFBD}"/>
    <dgm:cxn modelId="{727A9123-6C95-4673-8990-E652C12D767E}" srcId="{47E51385-F190-46FA-A096-995360A8314D}" destId="{C5FD4F89-8E07-41FF-AFDC-22774FF9784A}" srcOrd="1" destOrd="0" parTransId="{4564037C-2403-48E5-85FD-457422BD64FB}" sibTransId="{72995CD4-E66B-47BB-8557-BAE77519EB08}"/>
    <dgm:cxn modelId="{753D8B29-EA12-411F-A305-D4C746B6315F}" type="presOf" srcId="{166E486C-F387-40B0-BA73-E60788255E24}" destId="{F3556817-D714-4A65-9DC7-110F87B9857F}" srcOrd="1" destOrd="0" presId="urn:microsoft.com/office/officeart/2005/8/layout/vProcess5"/>
    <dgm:cxn modelId="{2CFE1231-616F-4E5D-A1B0-75280F86B17B}" type="presOf" srcId="{4F98A972-CF10-4431-A406-EAAD6CC5A939}" destId="{10C84C08-7CEA-4DA1-9EF5-CCF76E38EE2C}" srcOrd="1" destOrd="0" presId="urn:microsoft.com/office/officeart/2005/8/layout/vProcess5"/>
    <dgm:cxn modelId="{EE71E93E-14BA-441B-9697-38C71186371B}" type="presOf" srcId="{4F98A972-CF10-4431-A406-EAAD6CC5A939}" destId="{A32033C0-3CA3-499B-B28C-A8440BBCCEE7}" srcOrd="0" destOrd="0" presId="urn:microsoft.com/office/officeart/2005/8/layout/vProcess5"/>
    <dgm:cxn modelId="{1FF4244F-3FBB-4C2D-B64A-49E78E305716}" type="presOf" srcId="{082EA519-98AD-4198-B56C-1C2C7C0D3245}" destId="{A3F60DFC-E795-4808-A7C7-7D691BE0760F}" srcOrd="1" destOrd="0" presId="urn:microsoft.com/office/officeart/2005/8/layout/vProcess5"/>
    <dgm:cxn modelId="{EF3BC379-1FB6-4D77-9F1C-3D35BC4BD8AD}" type="presOf" srcId="{C812C05B-B5FC-4EDA-9FED-5E4BAC0DFFBD}" destId="{65F9C501-A8A3-4BC5-973C-9324084DCC18}" srcOrd="0" destOrd="0" presId="urn:microsoft.com/office/officeart/2005/8/layout/vProcess5"/>
    <dgm:cxn modelId="{E27E6D7D-7931-4918-B02B-A1D29C666CEB}" type="presOf" srcId="{0E896732-F120-41FA-A392-0822AD27AC30}" destId="{A6BBC209-4A14-42AC-800C-296C3FFC7C79}" srcOrd="1" destOrd="0" presId="urn:microsoft.com/office/officeart/2005/8/layout/vProcess5"/>
    <dgm:cxn modelId="{0DE23C88-8D6C-45CF-99D3-FC29B0FCE019}" type="presOf" srcId="{166E486C-F387-40B0-BA73-E60788255E24}" destId="{3998317B-A4E1-4296-8E9D-F2101AB0101B}" srcOrd="0" destOrd="0" presId="urn:microsoft.com/office/officeart/2005/8/layout/vProcess5"/>
    <dgm:cxn modelId="{8A2E5B8E-F3EC-4D76-AC7D-C55FBC3C316E}" type="presOf" srcId="{2912BE50-E3FA-43A0-AB85-8B49411D0CF4}" destId="{AE891B50-BBAD-49FA-A1FB-D8348338E0BB}" srcOrd="0" destOrd="0" presId="urn:microsoft.com/office/officeart/2005/8/layout/vProcess5"/>
    <dgm:cxn modelId="{17C1E999-2833-4D6F-B261-32CB78828219}" type="presOf" srcId="{082EA519-98AD-4198-B56C-1C2C7C0D3245}" destId="{DE5E94F5-DDC7-4C79-869B-695B9838CE7A}" srcOrd="0" destOrd="0" presId="urn:microsoft.com/office/officeart/2005/8/layout/vProcess5"/>
    <dgm:cxn modelId="{B3EFA6AC-1D3E-44A5-8D56-4E5A7F05E0B5}" type="presOf" srcId="{C5FD4F89-8E07-41FF-AFDC-22774FF9784A}" destId="{3C8200A1-5E69-49C5-B0A3-14A6133A1E33}" srcOrd="0" destOrd="0" presId="urn:microsoft.com/office/officeart/2005/8/layout/vProcess5"/>
    <dgm:cxn modelId="{4F82BCB1-C501-4172-B5FC-51C3C8369077}" type="presOf" srcId="{C5FD4F89-8E07-41FF-AFDC-22774FF9784A}" destId="{B24BE4A3-7E04-409F-A828-05D648092F27}" srcOrd="1" destOrd="0" presId="urn:microsoft.com/office/officeart/2005/8/layout/vProcess5"/>
    <dgm:cxn modelId="{2D00BFBB-5362-47D8-A9E4-FCA4EE3CBF92}" type="presOf" srcId="{47E51385-F190-46FA-A096-995360A8314D}" destId="{97882346-8164-4F4C-82AB-F37AC70C0C95}" srcOrd="0" destOrd="0" presId="urn:microsoft.com/office/officeart/2005/8/layout/vProcess5"/>
    <dgm:cxn modelId="{820C2FCB-EF9F-4B9A-AB6D-D64ED1620331}" srcId="{47E51385-F190-46FA-A096-995360A8314D}" destId="{4F98A972-CF10-4431-A406-EAAD6CC5A939}" srcOrd="2" destOrd="0" parTransId="{4CB0E386-6943-44F3-B54D-DD4AF9984271}" sibTransId="{C2958862-A2B9-4FE7-BA18-C53BB6BB86CD}"/>
    <dgm:cxn modelId="{805DD5CC-0DC6-4DF8-95B0-8A11939F929E}" srcId="{47E51385-F190-46FA-A096-995360A8314D}" destId="{0E896732-F120-41FA-A392-0822AD27AC30}" srcOrd="3" destOrd="0" parTransId="{23A8FB4D-CAB0-442D-BC1A-5B839C3C63B8}" sibTransId="{2912BE50-E3FA-43A0-AB85-8B49411D0CF4}"/>
    <dgm:cxn modelId="{DCEAC7D5-B456-477E-A46D-01A8CCB740BE}" type="presOf" srcId="{72995CD4-E66B-47BB-8557-BAE77519EB08}" destId="{03E27679-2B5A-45B3-9268-6400AA94943B}" srcOrd="0" destOrd="0" presId="urn:microsoft.com/office/officeart/2005/8/layout/vProcess5"/>
    <dgm:cxn modelId="{431FFEF2-1E9C-457F-9613-FF1F06F98D07}" type="presOf" srcId="{C2958862-A2B9-4FE7-BA18-C53BB6BB86CD}" destId="{8C72A7F6-12F6-4A1B-A413-ECDF4A7B9CFF}" srcOrd="0" destOrd="0" presId="urn:microsoft.com/office/officeart/2005/8/layout/vProcess5"/>
    <dgm:cxn modelId="{C38ED3F9-D246-4088-8898-3088F65EEC04}" type="presOf" srcId="{0E896732-F120-41FA-A392-0822AD27AC30}" destId="{4DCCAE90-D2EC-4A49-A340-1782D9B9ECA4}" srcOrd="0" destOrd="0" presId="urn:microsoft.com/office/officeart/2005/8/layout/vProcess5"/>
    <dgm:cxn modelId="{7B70D977-998B-4628-A876-45F7AEC5D248}" type="presParOf" srcId="{97882346-8164-4F4C-82AB-F37AC70C0C95}" destId="{AF70BD43-654F-4D34-90BD-18744404C38C}" srcOrd="0" destOrd="0" presId="urn:microsoft.com/office/officeart/2005/8/layout/vProcess5"/>
    <dgm:cxn modelId="{835CAEDA-5726-4BBB-BAD0-4CC2C8C9F6E9}" type="presParOf" srcId="{97882346-8164-4F4C-82AB-F37AC70C0C95}" destId="{3998317B-A4E1-4296-8E9D-F2101AB0101B}" srcOrd="1" destOrd="0" presId="urn:microsoft.com/office/officeart/2005/8/layout/vProcess5"/>
    <dgm:cxn modelId="{BC3CA79E-F820-4FC5-B61C-E2C3B5460460}" type="presParOf" srcId="{97882346-8164-4F4C-82AB-F37AC70C0C95}" destId="{3C8200A1-5E69-49C5-B0A3-14A6133A1E33}" srcOrd="2" destOrd="0" presId="urn:microsoft.com/office/officeart/2005/8/layout/vProcess5"/>
    <dgm:cxn modelId="{2888E6F8-4ED8-4D9C-968B-1DC515E984C7}" type="presParOf" srcId="{97882346-8164-4F4C-82AB-F37AC70C0C95}" destId="{A32033C0-3CA3-499B-B28C-A8440BBCCEE7}" srcOrd="3" destOrd="0" presId="urn:microsoft.com/office/officeart/2005/8/layout/vProcess5"/>
    <dgm:cxn modelId="{6C4E66F5-DD04-4AB7-95DB-2DE38A091BD8}" type="presParOf" srcId="{97882346-8164-4F4C-82AB-F37AC70C0C95}" destId="{4DCCAE90-D2EC-4A49-A340-1782D9B9ECA4}" srcOrd="4" destOrd="0" presId="urn:microsoft.com/office/officeart/2005/8/layout/vProcess5"/>
    <dgm:cxn modelId="{3130EC7C-4816-4E74-8945-FFC01766AFCF}" type="presParOf" srcId="{97882346-8164-4F4C-82AB-F37AC70C0C95}" destId="{DE5E94F5-DDC7-4C79-869B-695B9838CE7A}" srcOrd="5" destOrd="0" presId="urn:microsoft.com/office/officeart/2005/8/layout/vProcess5"/>
    <dgm:cxn modelId="{05B014A2-4B04-4B98-AF4A-75586990B69D}" type="presParOf" srcId="{97882346-8164-4F4C-82AB-F37AC70C0C95}" destId="{65F9C501-A8A3-4BC5-973C-9324084DCC18}" srcOrd="6" destOrd="0" presId="urn:microsoft.com/office/officeart/2005/8/layout/vProcess5"/>
    <dgm:cxn modelId="{D08B6E00-4F55-4FD5-8109-B3AF8DE759CD}" type="presParOf" srcId="{97882346-8164-4F4C-82AB-F37AC70C0C95}" destId="{03E27679-2B5A-45B3-9268-6400AA94943B}" srcOrd="7" destOrd="0" presId="urn:microsoft.com/office/officeart/2005/8/layout/vProcess5"/>
    <dgm:cxn modelId="{C31F0772-8F03-4A7C-8DFE-52FB64FC6FB7}" type="presParOf" srcId="{97882346-8164-4F4C-82AB-F37AC70C0C95}" destId="{8C72A7F6-12F6-4A1B-A413-ECDF4A7B9CFF}" srcOrd="8" destOrd="0" presId="urn:microsoft.com/office/officeart/2005/8/layout/vProcess5"/>
    <dgm:cxn modelId="{E9BC91F2-BB7A-4A18-8521-5AC48249403A}" type="presParOf" srcId="{97882346-8164-4F4C-82AB-F37AC70C0C95}" destId="{AE891B50-BBAD-49FA-A1FB-D8348338E0BB}" srcOrd="9" destOrd="0" presId="urn:microsoft.com/office/officeart/2005/8/layout/vProcess5"/>
    <dgm:cxn modelId="{4FB32D77-F372-421A-AA18-492821929662}" type="presParOf" srcId="{97882346-8164-4F4C-82AB-F37AC70C0C95}" destId="{F3556817-D714-4A65-9DC7-110F87B9857F}" srcOrd="10" destOrd="0" presId="urn:microsoft.com/office/officeart/2005/8/layout/vProcess5"/>
    <dgm:cxn modelId="{6CCF69A0-073D-489E-9C5A-D92084D85B85}" type="presParOf" srcId="{97882346-8164-4F4C-82AB-F37AC70C0C95}" destId="{B24BE4A3-7E04-409F-A828-05D648092F27}" srcOrd="11" destOrd="0" presId="urn:microsoft.com/office/officeart/2005/8/layout/vProcess5"/>
    <dgm:cxn modelId="{20ED21D8-3452-486B-BC58-61025FEB8173}" type="presParOf" srcId="{97882346-8164-4F4C-82AB-F37AC70C0C95}" destId="{10C84C08-7CEA-4DA1-9EF5-CCF76E38EE2C}" srcOrd="12" destOrd="0" presId="urn:microsoft.com/office/officeart/2005/8/layout/vProcess5"/>
    <dgm:cxn modelId="{703B6407-02E5-4F37-B251-0AB6CF7B159A}" type="presParOf" srcId="{97882346-8164-4F4C-82AB-F37AC70C0C95}" destId="{A6BBC209-4A14-42AC-800C-296C3FFC7C79}" srcOrd="13" destOrd="0" presId="urn:microsoft.com/office/officeart/2005/8/layout/vProcess5"/>
    <dgm:cxn modelId="{6EB9558A-CD8F-48D8-A9F9-4848263B6A47}" type="presParOf" srcId="{97882346-8164-4F4C-82AB-F37AC70C0C95}" destId="{A3F60DFC-E795-4808-A7C7-7D691BE0760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8317B-A4E1-4296-8E9D-F2101AB0101B}">
      <dsp:nvSpPr>
        <dsp:cNvPr id="0" name=""/>
        <dsp:cNvSpPr/>
      </dsp:nvSpPr>
      <dsp:spPr>
        <a:xfrm>
          <a:off x="0" y="0"/>
          <a:ext cx="8214360" cy="706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It sets a clear research agenda for the profession</a:t>
          </a:r>
          <a:endParaRPr lang="en-US" sz="1600" kern="1200" dirty="0"/>
        </a:p>
      </dsp:txBody>
      <dsp:txXfrm>
        <a:off x="20698" y="20698"/>
        <a:ext cx="7369124" cy="665276"/>
      </dsp:txXfrm>
    </dsp:sp>
    <dsp:sp modelId="{3C8200A1-5E69-49C5-B0A3-14A6133A1E33}">
      <dsp:nvSpPr>
        <dsp:cNvPr id="0" name=""/>
        <dsp:cNvSpPr/>
      </dsp:nvSpPr>
      <dsp:spPr>
        <a:xfrm>
          <a:off x="613410" y="804820"/>
          <a:ext cx="8214360" cy="706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It ensures that time, effort and funding is centred on issues that matter the most to those who access and deliver Occupational Therapy services</a:t>
          </a:r>
          <a:endParaRPr lang="en-US" sz="1600" kern="1200" dirty="0"/>
        </a:p>
      </dsp:txBody>
      <dsp:txXfrm>
        <a:off x="634108" y="825518"/>
        <a:ext cx="7100217" cy="665276"/>
      </dsp:txXfrm>
    </dsp:sp>
    <dsp:sp modelId="{A32033C0-3CA3-499B-B28C-A8440BBCCEE7}">
      <dsp:nvSpPr>
        <dsp:cNvPr id="0" name=""/>
        <dsp:cNvSpPr/>
      </dsp:nvSpPr>
      <dsp:spPr>
        <a:xfrm>
          <a:off x="1226820" y="1609641"/>
          <a:ext cx="8214360" cy="706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It helps develop a healthy and proactive research culture</a:t>
          </a:r>
          <a:endParaRPr lang="en-US" sz="1600" kern="1200"/>
        </a:p>
      </dsp:txBody>
      <dsp:txXfrm>
        <a:off x="1247518" y="1630339"/>
        <a:ext cx="7100217" cy="665276"/>
      </dsp:txXfrm>
    </dsp:sp>
    <dsp:sp modelId="{4DCCAE90-D2EC-4A49-A340-1782D9B9ECA4}">
      <dsp:nvSpPr>
        <dsp:cNvPr id="0" name=""/>
        <dsp:cNvSpPr/>
      </dsp:nvSpPr>
      <dsp:spPr>
        <a:xfrm>
          <a:off x="1840229" y="2414462"/>
          <a:ext cx="8214360" cy="706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It enables research collaborations and centres to develop specialist knowledge</a:t>
          </a:r>
          <a:endParaRPr lang="en-US" sz="1600" kern="1200"/>
        </a:p>
      </dsp:txBody>
      <dsp:txXfrm>
        <a:off x="1860927" y="2435160"/>
        <a:ext cx="7100217" cy="665276"/>
      </dsp:txXfrm>
    </dsp:sp>
    <dsp:sp modelId="{DE5E94F5-DDC7-4C79-869B-695B9838CE7A}">
      <dsp:nvSpPr>
        <dsp:cNvPr id="0" name=""/>
        <dsp:cNvSpPr/>
      </dsp:nvSpPr>
      <dsp:spPr>
        <a:xfrm>
          <a:off x="2453640" y="3219283"/>
          <a:ext cx="8214360" cy="7066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RCOT funding is focused on supporting research that addresses these priorities </a:t>
          </a:r>
          <a:endParaRPr lang="en-US" sz="1600" kern="1200"/>
        </a:p>
      </dsp:txBody>
      <dsp:txXfrm>
        <a:off x="2474338" y="3239981"/>
        <a:ext cx="7100217" cy="665276"/>
      </dsp:txXfrm>
    </dsp:sp>
    <dsp:sp modelId="{65F9C501-A8A3-4BC5-973C-9324084DCC18}">
      <dsp:nvSpPr>
        <dsp:cNvPr id="0" name=""/>
        <dsp:cNvSpPr/>
      </dsp:nvSpPr>
      <dsp:spPr>
        <a:xfrm>
          <a:off x="7755023" y="516263"/>
          <a:ext cx="459336" cy="4593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858374" y="516263"/>
        <a:ext cx="252634" cy="345650"/>
      </dsp:txXfrm>
    </dsp:sp>
    <dsp:sp modelId="{03E27679-2B5A-45B3-9268-6400AA94943B}">
      <dsp:nvSpPr>
        <dsp:cNvPr id="0" name=""/>
        <dsp:cNvSpPr/>
      </dsp:nvSpPr>
      <dsp:spPr>
        <a:xfrm>
          <a:off x="8368433" y="1321084"/>
          <a:ext cx="459336" cy="4593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8471784" y="1321084"/>
        <a:ext cx="252634" cy="345650"/>
      </dsp:txXfrm>
    </dsp:sp>
    <dsp:sp modelId="{8C72A7F6-12F6-4A1B-A413-ECDF4A7B9CFF}">
      <dsp:nvSpPr>
        <dsp:cNvPr id="0" name=""/>
        <dsp:cNvSpPr/>
      </dsp:nvSpPr>
      <dsp:spPr>
        <a:xfrm>
          <a:off x="8981843" y="2114127"/>
          <a:ext cx="459336" cy="4593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085194" y="2114127"/>
        <a:ext cx="252634" cy="345650"/>
      </dsp:txXfrm>
    </dsp:sp>
    <dsp:sp modelId="{AE891B50-BBAD-49FA-A1FB-D8348338E0BB}">
      <dsp:nvSpPr>
        <dsp:cNvPr id="0" name=""/>
        <dsp:cNvSpPr/>
      </dsp:nvSpPr>
      <dsp:spPr>
        <a:xfrm>
          <a:off x="9595253" y="2926800"/>
          <a:ext cx="459336" cy="45933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9698604" y="2926800"/>
        <a:ext cx="252634" cy="345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6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89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5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4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4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90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4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82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91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4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9966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2.m4a"/><Relationship Id="rId7" Type="http://schemas.openxmlformats.org/officeDocument/2006/relationships/diagramQuickStyle" Target="../diagrams/quickStyle1.xml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E5029-C39B-C21D-9332-B1EE5139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C136AD-ABD4-7142-E7AB-78B03B6F8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0E4109-68F7-7FE1-C087-F4D10A137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C3AA41C-12CB-59F5-33E3-C844DB8A9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5EC0B6-C93E-CB6C-9D0D-B5B94D7B9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A6D826-82AE-D274-411E-F33D2D082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EC77018-FD1F-7D5B-3DA7-AEF48183D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33D6E30-B5AB-8BE6-AD7D-752634522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DDDA9E-DD13-3D76-F488-76C56626A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77278"/>
            <a:ext cx="4572000" cy="36377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Research priorities within Occupational Therapy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693038D1-5C90-4716-8B14-723FD5232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A493F859-C9D7-F43D-62BF-C6E2939AE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442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16"/>
    </mc:Choice>
    <mc:Fallback>
      <p:transition spd="slow" advTm="6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55A0-2F58-455F-004F-7ECFEC081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32769"/>
            <a:ext cx="10668000" cy="1524000"/>
          </a:xfrm>
        </p:spPr>
        <p:txBody>
          <a:bodyPr/>
          <a:lstStyle/>
          <a:p>
            <a:r>
              <a:rPr lang="en-GB" dirty="0"/>
              <a:t>Why is it important to understand about research priorities?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6D4C3377-CF89-5D5B-6CA6-5A81335D2D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2564296"/>
          <a:ext cx="10668000" cy="3925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Content Placeholder 4" descr="A close-up of a logo&#10;&#10;AI-generated content may be incorrect.">
            <a:extLst>
              <a:ext uri="{FF2B5EF4-FFF2-40B4-BE49-F238E27FC236}">
                <a16:creationId xmlns:a16="http://schemas.microsoft.com/office/drawing/2014/main" id="{35917010-8D54-3BA8-3802-B6ECBC6290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5EB3DF06-953A-DC26-D167-90968469822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288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356"/>
    </mc:Choice>
    <mc:Fallback>
      <p:transition spd="slow" advTm="53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998317B-A4E1-4296-8E9D-F2101AB01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3998317B-A4E1-4296-8E9D-F2101AB01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3998317B-A4E1-4296-8E9D-F2101AB01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F9C501-A8A3-4BC5-973C-9324084DC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65F9C501-A8A3-4BC5-973C-9324084DC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65F9C501-A8A3-4BC5-973C-9324084DCC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C8200A1-5E69-49C5-B0A3-14A6133A1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dgm id="{3C8200A1-5E69-49C5-B0A3-14A6133A1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dgm id="{3C8200A1-5E69-49C5-B0A3-14A6133A1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E27679-2B5A-45B3-9268-6400AA949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03E27679-2B5A-45B3-9268-6400AA949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03E27679-2B5A-45B3-9268-6400AA949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2033C0-3CA3-499B-B28C-A8440BBCC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A32033C0-3CA3-499B-B28C-A8440BBCC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A32033C0-3CA3-499B-B28C-A8440BBCC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72A7F6-12F6-4A1B-A413-ECDF4A7B9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8C72A7F6-12F6-4A1B-A413-ECDF4A7B9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graphicEl>
                                              <a:dgm id="{8C72A7F6-12F6-4A1B-A413-ECDF4A7B9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DCCAE90-D2EC-4A49-A340-1782D9B9EC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graphicEl>
                                              <a:dgm id="{4DCCAE90-D2EC-4A49-A340-1782D9B9EC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graphicEl>
                                              <a:dgm id="{4DCCAE90-D2EC-4A49-A340-1782D9B9EC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E891B50-BBAD-49FA-A1FB-D8348338E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graphicEl>
                                              <a:dgm id="{AE891B50-BBAD-49FA-A1FB-D8348338E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graphicEl>
                                              <a:dgm id="{AE891B50-BBAD-49FA-A1FB-D8348338E0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5E94F5-DDC7-4C79-869B-695B9838C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graphicEl>
                                              <a:dgm id="{DE5E94F5-DDC7-4C79-869B-695B9838C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graphicEl>
                                              <a:dgm id="{DE5E94F5-DDC7-4C79-869B-695B9838C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ABA1F-0D4C-F008-4E1E-1A6326B0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RCOT Research Priorities</a:t>
            </a:r>
          </a:p>
        </p:txBody>
      </p:sp>
      <p:pic>
        <p:nvPicPr>
          <p:cNvPr id="5" name="Content Placeholder 4" descr="A purple and white text on a purple background&#10;&#10;AI-generated content may be incorrect.">
            <a:extLst>
              <a:ext uri="{FF2B5EF4-FFF2-40B4-BE49-F238E27FC236}">
                <a16:creationId xmlns:a16="http://schemas.microsoft.com/office/drawing/2014/main" id="{6AEA683E-B699-C560-A0C2-5B1D638FF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916" y="2323045"/>
            <a:ext cx="6392167" cy="37438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3BBE5A-D9C4-A4C1-1379-2C905EE0F6EC}"/>
              </a:ext>
            </a:extLst>
          </p:cNvPr>
          <p:cNvSpPr txBox="1"/>
          <p:nvPr/>
        </p:nvSpPr>
        <p:spPr>
          <a:xfrm>
            <a:off x="9829800" y="54102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(RCOT, 2019)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7103EB2-8755-00A0-72F3-F6F4B49AA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BE41CFD7-804B-C9FF-4E5D-B14194A61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0984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240"/>
    </mc:Choice>
    <mc:Fallback>
      <p:transition spd="slow" advTm="102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4F6F-7B0E-5B75-9760-888501D9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4F234-3377-882C-F51C-D283767F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WFOT Research Priorities</a:t>
            </a:r>
          </a:p>
        </p:txBody>
      </p:sp>
      <p:pic>
        <p:nvPicPr>
          <p:cNvPr id="5" name="Content Placeholder 4" descr="A group of colorful labels with text&#10;&#10;AI-generated content may be incorrect.">
            <a:extLst>
              <a:ext uri="{FF2B5EF4-FFF2-40B4-BE49-F238E27FC236}">
                <a16:creationId xmlns:a16="http://schemas.microsoft.com/office/drawing/2014/main" id="{85748028-F844-074D-FE8C-421F77494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777" y="2206486"/>
            <a:ext cx="6964445" cy="38179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008AE0-E554-45F6-97B4-45818E61E1C8}"/>
              </a:ext>
            </a:extLst>
          </p:cNvPr>
          <p:cNvSpPr txBox="1"/>
          <p:nvPr/>
        </p:nvSpPr>
        <p:spPr>
          <a:xfrm>
            <a:off x="9849678" y="5198165"/>
            <a:ext cx="1848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(WFOT, 2016)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691E8B66-0DDE-516F-ACFA-A0FAB9D9C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B3F883B-87C5-680F-2CAA-C9B76E3B1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74986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61"/>
    </mc:Choice>
    <mc:Fallback>
      <p:transition spd="slow" advTm="40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8.4|11.4|6.3|6.8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334A870B-8B5F-43DA-BE1E-853037F015B4}"/>
</file>

<file path=customXml/itemProps2.xml><?xml version="1.0" encoding="utf-8"?>
<ds:datastoreItem xmlns:ds="http://schemas.openxmlformats.org/officeDocument/2006/customXml" ds:itemID="{FED9E5FE-E569-4EC0-8343-C803DB056635}"/>
</file>

<file path=customXml/itemProps3.xml><?xml version="1.0" encoding="utf-8"?>
<ds:datastoreItem xmlns:ds="http://schemas.openxmlformats.org/officeDocument/2006/customXml" ds:itemID="{02904B51-5CD0-4EDE-B2F1-CFD815C555BA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95</Words>
  <Application>Microsoft Office PowerPoint</Application>
  <PresentationFormat>Widescreen</PresentationFormat>
  <Paragraphs>11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Next LT Pro</vt:lpstr>
      <vt:lpstr>Avenir Next LT Pro Light</vt:lpstr>
      <vt:lpstr>Sitka Subheading</vt:lpstr>
      <vt:lpstr>PebbleVTI</vt:lpstr>
      <vt:lpstr>Research priorities within Occupational Therapy</vt:lpstr>
      <vt:lpstr>Why is it important to understand about research priorities?</vt:lpstr>
      <vt:lpstr>RCOT Research Priorities</vt:lpstr>
      <vt:lpstr>WFOT Research Priorities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Mandy Graham</cp:lastModifiedBy>
  <cp:revision>1</cp:revision>
  <dcterms:created xsi:type="dcterms:W3CDTF">2025-05-12T12:21:51Z</dcterms:created>
  <dcterms:modified xsi:type="dcterms:W3CDTF">2025-05-12T12:37:44Z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