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08" r:id="rId2"/>
    <p:sldId id="351" r:id="rId3"/>
    <p:sldId id="382" r:id="rId4"/>
    <p:sldId id="387" r:id="rId5"/>
    <p:sldId id="369" r:id="rId6"/>
    <p:sldId id="393" r:id="rId7"/>
    <p:sldId id="384" r:id="rId8"/>
    <p:sldId id="35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FA995A-D057-4D6B-B46B-AB6EE3B7D5E1}" v="28" dt="2025-05-12T12:05:49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dy Graham" userId="99a7a82463f6caf2" providerId="LiveId" clId="{B8FA995A-D057-4D6B-B46B-AB6EE3B7D5E1}"/>
    <pc:docChg chg="modSld">
      <pc:chgData name="Mandy Graham" userId="99a7a82463f6caf2" providerId="LiveId" clId="{B8FA995A-D057-4D6B-B46B-AB6EE3B7D5E1}" dt="2025-05-12T12:05:49.086" v="27"/>
      <pc:docMkLst>
        <pc:docMk/>
      </pc:docMkLst>
      <pc:sldChg chg="addSp delSp modSp modTransition modAnim">
        <pc:chgData name="Mandy Graham" userId="99a7a82463f6caf2" providerId="LiveId" clId="{B8FA995A-D057-4D6B-B46B-AB6EE3B7D5E1}" dt="2025-05-12T10:06:44.402" v="8"/>
        <pc:sldMkLst>
          <pc:docMk/>
          <pc:sldMk cId="1532534994" sldId="351"/>
        </pc:sldMkLst>
        <pc:picChg chg="add del mod">
          <ac:chgData name="Mandy Graham" userId="99a7a82463f6caf2" providerId="LiveId" clId="{B8FA995A-D057-4D6B-B46B-AB6EE3B7D5E1}" dt="2025-05-12T10:04:15.741" v="5"/>
          <ac:picMkLst>
            <pc:docMk/>
            <pc:sldMk cId="1532534994" sldId="351"/>
            <ac:picMk id="8" creationId="{CD043560-E91D-DC0A-93D4-D0120386E6CA}"/>
          </ac:picMkLst>
        </pc:picChg>
        <pc:picChg chg="add del mod">
          <ac:chgData name="Mandy Graham" userId="99a7a82463f6caf2" providerId="LiveId" clId="{B8FA995A-D057-4D6B-B46B-AB6EE3B7D5E1}" dt="2025-05-12T10:04:42.518" v="7"/>
          <ac:picMkLst>
            <pc:docMk/>
            <pc:sldMk cId="1532534994" sldId="351"/>
            <ac:picMk id="13" creationId="{4B1B5210-ECDE-E667-59C0-E870910B9241}"/>
          </ac:picMkLst>
        </pc:picChg>
        <pc:picChg chg="add mod">
          <ac:chgData name="Mandy Graham" userId="99a7a82463f6caf2" providerId="LiveId" clId="{B8FA995A-D057-4D6B-B46B-AB6EE3B7D5E1}" dt="2025-05-12T10:06:44.402" v="8"/>
          <ac:picMkLst>
            <pc:docMk/>
            <pc:sldMk cId="1532534994" sldId="351"/>
            <ac:picMk id="18" creationId="{34CF2849-66DC-BABB-5972-40A00324D19C}"/>
          </ac:picMkLst>
        </pc:picChg>
      </pc:sldChg>
      <pc:sldChg chg="addSp modSp modTransition">
        <pc:chgData name="Mandy Graham" userId="99a7a82463f6caf2" providerId="LiveId" clId="{B8FA995A-D057-4D6B-B46B-AB6EE3B7D5E1}" dt="2025-05-12T10:35:01.334" v="17"/>
        <pc:sldMkLst>
          <pc:docMk/>
          <pc:sldMk cId="3857351292" sldId="352"/>
        </pc:sldMkLst>
        <pc:picChg chg="add mod">
          <ac:chgData name="Mandy Graham" userId="99a7a82463f6caf2" providerId="LiveId" clId="{B8FA995A-D057-4D6B-B46B-AB6EE3B7D5E1}" dt="2025-05-12T10:35:01.334" v="17"/>
          <ac:picMkLst>
            <pc:docMk/>
            <pc:sldMk cId="3857351292" sldId="352"/>
            <ac:picMk id="7" creationId="{7A48D274-F847-E621-07F9-517D3A0D7E8B}"/>
          </ac:picMkLst>
        </pc:picChg>
      </pc:sldChg>
      <pc:sldChg chg="addSp modSp modTransition">
        <pc:chgData name="Mandy Graham" userId="99a7a82463f6caf2" providerId="LiveId" clId="{B8FA995A-D057-4D6B-B46B-AB6EE3B7D5E1}" dt="2025-05-12T10:40:11.506" v="20"/>
        <pc:sldMkLst>
          <pc:docMk/>
          <pc:sldMk cId="2885493093" sldId="369"/>
        </pc:sldMkLst>
        <pc:picChg chg="add mod">
          <ac:chgData name="Mandy Graham" userId="99a7a82463f6caf2" providerId="LiveId" clId="{B8FA995A-D057-4D6B-B46B-AB6EE3B7D5E1}" dt="2025-05-12T10:40:11.506" v="20"/>
          <ac:picMkLst>
            <pc:docMk/>
            <pc:sldMk cId="2885493093" sldId="369"/>
            <ac:picMk id="8" creationId="{53480CEC-5A23-DAE2-D527-348AC31189F6}"/>
          </ac:picMkLst>
        </pc:picChg>
      </pc:sldChg>
      <pc:sldChg chg="addSp delSp modSp modTransition modAnim">
        <pc:chgData name="Mandy Graham" userId="99a7a82463f6caf2" providerId="LiveId" clId="{B8FA995A-D057-4D6B-B46B-AB6EE3B7D5E1}" dt="2025-05-12T10:41:31.021" v="21"/>
        <pc:sldMkLst>
          <pc:docMk/>
          <pc:sldMk cId="2628303842" sldId="382"/>
        </pc:sldMkLst>
        <pc:picChg chg="add del mod">
          <ac:chgData name="Mandy Graham" userId="99a7a82463f6caf2" providerId="LiveId" clId="{B8FA995A-D057-4D6B-B46B-AB6EE3B7D5E1}" dt="2025-05-12T10:10:20.513" v="11"/>
          <ac:picMkLst>
            <pc:docMk/>
            <pc:sldMk cId="2628303842" sldId="382"/>
            <ac:picMk id="9" creationId="{B88E02AA-C10E-68E3-A9E1-4ACB71150AB4}"/>
          </ac:picMkLst>
        </pc:picChg>
        <pc:picChg chg="add del mod">
          <ac:chgData name="Mandy Graham" userId="99a7a82463f6caf2" providerId="LiveId" clId="{B8FA995A-D057-4D6B-B46B-AB6EE3B7D5E1}" dt="2025-05-12T10:10:50.116" v="13"/>
          <ac:picMkLst>
            <pc:docMk/>
            <pc:sldMk cId="2628303842" sldId="382"/>
            <ac:picMk id="14" creationId="{847CFBD3-C195-D1BF-64BE-5EA7B8A4A45B}"/>
          </ac:picMkLst>
        </pc:picChg>
        <pc:picChg chg="add mod">
          <ac:chgData name="Mandy Graham" userId="99a7a82463f6caf2" providerId="LiveId" clId="{B8FA995A-D057-4D6B-B46B-AB6EE3B7D5E1}" dt="2025-05-12T10:41:31.021" v="21"/>
          <ac:picMkLst>
            <pc:docMk/>
            <pc:sldMk cId="2628303842" sldId="382"/>
            <ac:picMk id="19" creationId="{34DA0935-3600-52E6-33D1-E4754DA2E936}"/>
          </ac:picMkLst>
        </pc:picChg>
      </pc:sldChg>
      <pc:sldChg chg="addSp modSp">
        <pc:chgData name="Mandy Graham" userId="99a7a82463f6caf2" providerId="LiveId" clId="{B8FA995A-D057-4D6B-B46B-AB6EE3B7D5E1}" dt="2025-05-12T10:34:20.318" v="15"/>
        <pc:sldMkLst>
          <pc:docMk/>
          <pc:sldMk cId="331448121" sldId="384"/>
        </pc:sldMkLst>
        <pc:picChg chg="add mod">
          <ac:chgData name="Mandy Graham" userId="99a7a82463f6caf2" providerId="LiveId" clId="{B8FA995A-D057-4D6B-B46B-AB6EE3B7D5E1}" dt="2025-05-12T10:34:20.318" v="15"/>
          <ac:picMkLst>
            <pc:docMk/>
            <pc:sldMk cId="331448121" sldId="384"/>
            <ac:picMk id="6" creationId="{E70D4A77-D489-3606-E4EE-26FDBC091C54}"/>
          </ac:picMkLst>
        </pc:picChg>
      </pc:sldChg>
      <pc:sldChg chg="addSp delSp modSp modTransition modAnim">
        <pc:chgData name="Mandy Graham" userId="99a7a82463f6caf2" providerId="LiveId" clId="{B8FA995A-D057-4D6B-B46B-AB6EE3B7D5E1}" dt="2025-05-12T12:05:49.086" v="27"/>
        <pc:sldMkLst>
          <pc:docMk/>
          <pc:sldMk cId="861886888" sldId="387"/>
        </pc:sldMkLst>
        <pc:picChg chg="add del mod">
          <ac:chgData name="Mandy Graham" userId="99a7a82463f6caf2" providerId="LiveId" clId="{B8FA995A-D057-4D6B-B46B-AB6EE3B7D5E1}" dt="2025-05-12T12:04:32.931" v="22"/>
          <ac:picMkLst>
            <pc:docMk/>
            <pc:sldMk cId="861886888" sldId="387"/>
            <ac:picMk id="6" creationId="{5037D1E0-72C8-92BC-3EC4-DF63EB354591}"/>
          </ac:picMkLst>
        </pc:picChg>
        <pc:picChg chg="add del mod">
          <ac:chgData name="Mandy Graham" userId="99a7a82463f6caf2" providerId="LiveId" clId="{B8FA995A-D057-4D6B-B46B-AB6EE3B7D5E1}" dt="2025-05-12T12:04:58.452" v="24"/>
          <ac:picMkLst>
            <pc:docMk/>
            <pc:sldMk cId="861886888" sldId="387"/>
            <ac:picMk id="15" creationId="{6A63D5BD-0E16-A681-23B6-1D0171171E32}"/>
          </ac:picMkLst>
        </pc:picChg>
        <pc:picChg chg="add del mod">
          <ac:chgData name="Mandy Graham" userId="99a7a82463f6caf2" providerId="LiveId" clId="{B8FA995A-D057-4D6B-B46B-AB6EE3B7D5E1}" dt="2025-05-12T12:05:33.597" v="26"/>
          <ac:picMkLst>
            <pc:docMk/>
            <pc:sldMk cId="861886888" sldId="387"/>
            <ac:picMk id="22" creationId="{B06DF16D-6C71-18F6-B06D-D668D04027A0}"/>
          </ac:picMkLst>
        </pc:picChg>
        <pc:picChg chg="add mod">
          <ac:chgData name="Mandy Graham" userId="99a7a82463f6caf2" providerId="LiveId" clId="{B8FA995A-D057-4D6B-B46B-AB6EE3B7D5E1}" dt="2025-05-12T12:05:49.086" v="27"/>
          <ac:picMkLst>
            <pc:docMk/>
            <pc:sldMk cId="861886888" sldId="387"/>
            <ac:picMk id="39" creationId="{3047A03F-13E3-4478-5E93-14EACEF7E6A0}"/>
          </ac:picMkLst>
        </pc:picChg>
      </pc:sldChg>
      <pc:sldChg chg="addSp modSp">
        <pc:chgData name="Mandy Graham" userId="99a7a82463f6caf2" providerId="LiveId" clId="{B8FA995A-D057-4D6B-B46B-AB6EE3B7D5E1}" dt="2025-05-12T10:36:59.498" v="18"/>
        <pc:sldMkLst>
          <pc:docMk/>
          <pc:sldMk cId="3685125912" sldId="393"/>
        </pc:sldMkLst>
        <pc:picChg chg="add mod">
          <ac:chgData name="Mandy Graham" userId="99a7a82463f6caf2" providerId="LiveId" clId="{B8FA995A-D057-4D6B-B46B-AB6EE3B7D5E1}" dt="2025-05-12T10:36:59.498" v="18"/>
          <ac:picMkLst>
            <pc:docMk/>
            <pc:sldMk cId="3685125912" sldId="393"/>
            <ac:picMk id="8" creationId="{E8C952B2-7696-C913-F9A5-8DFA3CA1BDB6}"/>
          </ac:picMkLst>
        </pc:picChg>
      </pc:sldChg>
      <pc:sldChg chg="addSp delSp modSp modTransition modAnim">
        <pc:chgData name="Mandy Graham" userId="99a7a82463f6caf2" providerId="LiveId" clId="{B8FA995A-D057-4D6B-B46B-AB6EE3B7D5E1}" dt="2025-05-12T10:02:11.416" v="2"/>
        <pc:sldMkLst>
          <pc:docMk/>
          <pc:sldMk cId="2239318462" sldId="408"/>
        </pc:sldMkLst>
        <pc:picChg chg="add del mod">
          <ac:chgData name="Mandy Graham" userId="99a7a82463f6caf2" providerId="LiveId" clId="{B8FA995A-D057-4D6B-B46B-AB6EE3B7D5E1}" dt="2025-05-12T10:01:56.262" v="1"/>
          <ac:picMkLst>
            <pc:docMk/>
            <pc:sldMk cId="2239318462" sldId="408"/>
            <ac:picMk id="6" creationId="{7866E5D9-F7B7-0FF6-601F-DD969E7E5240}"/>
          </ac:picMkLst>
        </pc:picChg>
        <pc:picChg chg="add mod">
          <ac:chgData name="Mandy Graham" userId="99a7a82463f6caf2" providerId="LiveId" clId="{B8FA995A-D057-4D6B-B46B-AB6EE3B7D5E1}" dt="2025-05-12T10:02:11.416" v="2"/>
          <ac:picMkLst>
            <pc:docMk/>
            <pc:sldMk cId="2239318462" sldId="408"/>
            <ac:picMk id="13" creationId="{EA295A7C-0E7E-442D-9E30-412E32A054F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A726F-9E46-4FF2-9063-D0C9F6872DB2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9B6F585-571F-4CDB-81F3-9483C8E71D1F}">
      <dgm:prSet phldrT="[Text]"/>
      <dgm:spPr/>
      <dgm:t>
        <a:bodyPr/>
        <a:lstStyle/>
        <a:p>
          <a:r>
            <a:rPr lang="en-GB" b="1" dirty="0"/>
            <a:t>ASK </a:t>
          </a:r>
          <a:r>
            <a:rPr lang="en-GB" dirty="0"/>
            <a:t>Developing a practice question</a:t>
          </a:r>
        </a:p>
      </dgm:t>
    </dgm:pt>
    <dgm:pt modelId="{FBC72A7D-8B33-45D7-BF59-D116FAE11049}" type="parTrans" cxnId="{E226AC1E-F314-4C4D-8A7F-7275B759C64A}">
      <dgm:prSet/>
      <dgm:spPr/>
      <dgm:t>
        <a:bodyPr/>
        <a:lstStyle/>
        <a:p>
          <a:endParaRPr lang="en-GB"/>
        </a:p>
      </dgm:t>
    </dgm:pt>
    <dgm:pt modelId="{ABF495D4-683D-4A00-886C-E46927340733}" type="sibTrans" cxnId="{E226AC1E-F314-4C4D-8A7F-7275B759C64A}">
      <dgm:prSet/>
      <dgm:spPr/>
      <dgm:t>
        <a:bodyPr/>
        <a:lstStyle/>
        <a:p>
          <a:endParaRPr lang="en-GB"/>
        </a:p>
      </dgm:t>
    </dgm:pt>
    <dgm:pt modelId="{9A43824F-2B0A-493F-87FA-88990AB250F6}">
      <dgm:prSet phldrT="[Text]"/>
      <dgm:spPr/>
      <dgm:t>
        <a:bodyPr/>
        <a:lstStyle/>
        <a:p>
          <a:r>
            <a:rPr lang="en-GB" b="1" dirty="0"/>
            <a:t>ACQUIRE</a:t>
          </a:r>
        </a:p>
        <a:p>
          <a:r>
            <a:rPr lang="en-GB" dirty="0"/>
            <a:t>Gathering the best available evidence</a:t>
          </a:r>
        </a:p>
      </dgm:t>
    </dgm:pt>
    <dgm:pt modelId="{F1DDE2BB-E6B2-4793-9078-2EC3AE601975}" type="parTrans" cxnId="{37A3C1CB-14D8-47C5-8286-CB356C481F3B}">
      <dgm:prSet/>
      <dgm:spPr/>
      <dgm:t>
        <a:bodyPr/>
        <a:lstStyle/>
        <a:p>
          <a:endParaRPr lang="en-GB"/>
        </a:p>
      </dgm:t>
    </dgm:pt>
    <dgm:pt modelId="{DB4E3638-A896-4611-AEA8-81827CBC870B}" type="sibTrans" cxnId="{37A3C1CB-14D8-47C5-8286-CB356C481F3B}">
      <dgm:prSet/>
      <dgm:spPr/>
      <dgm:t>
        <a:bodyPr/>
        <a:lstStyle/>
        <a:p>
          <a:endParaRPr lang="en-GB"/>
        </a:p>
      </dgm:t>
    </dgm:pt>
    <dgm:pt modelId="{9D0409F8-57D5-41C1-BC11-58B5BF351E90}">
      <dgm:prSet phldrT="[Text]"/>
      <dgm:spPr/>
      <dgm:t>
        <a:bodyPr/>
        <a:lstStyle/>
        <a:p>
          <a:r>
            <a:rPr lang="en-GB" b="1" dirty="0"/>
            <a:t>APPRAISE</a:t>
          </a:r>
        </a:p>
        <a:p>
          <a:r>
            <a:rPr lang="en-GB" dirty="0"/>
            <a:t>Critically appraising the evidence</a:t>
          </a:r>
        </a:p>
      </dgm:t>
    </dgm:pt>
    <dgm:pt modelId="{B245F67B-3F53-4FE4-9B67-499679641464}" type="parTrans" cxnId="{9388833E-3D0E-4265-8F69-D265E15D61D9}">
      <dgm:prSet/>
      <dgm:spPr/>
      <dgm:t>
        <a:bodyPr/>
        <a:lstStyle/>
        <a:p>
          <a:endParaRPr lang="en-GB"/>
        </a:p>
      </dgm:t>
    </dgm:pt>
    <dgm:pt modelId="{F0518920-EA7B-4948-A08B-AA8103EE1F36}" type="sibTrans" cxnId="{9388833E-3D0E-4265-8F69-D265E15D61D9}">
      <dgm:prSet/>
      <dgm:spPr/>
      <dgm:t>
        <a:bodyPr/>
        <a:lstStyle/>
        <a:p>
          <a:endParaRPr lang="en-GB"/>
        </a:p>
      </dgm:t>
    </dgm:pt>
    <dgm:pt modelId="{DBC450C5-CA93-42D8-A185-885D11D48F40}">
      <dgm:prSet phldrT="[Text]"/>
      <dgm:spPr/>
      <dgm:t>
        <a:bodyPr/>
        <a:lstStyle/>
        <a:p>
          <a:r>
            <a:rPr lang="en-GB" b="1" dirty="0"/>
            <a:t>APPLY</a:t>
          </a:r>
        </a:p>
        <a:p>
          <a:r>
            <a:rPr lang="en-GB" dirty="0"/>
            <a:t>Applying the evidence</a:t>
          </a:r>
        </a:p>
      </dgm:t>
    </dgm:pt>
    <dgm:pt modelId="{15359215-5BDC-4446-9224-B0B67820C04C}" type="parTrans" cxnId="{6FA7F5AF-55C2-42B3-A6FE-562FF2EF73A2}">
      <dgm:prSet/>
      <dgm:spPr/>
      <dgm:t>
        <a:bodyPr/>
        <a:lstStyle/>
        <a:p>
          <a:endParaRPr lang="en-GB"/>
        </a:p>
      </dgm:t>
    </dgm:pt>
    <dgm:pt modelId="{3CDFFC8A-4C80-4F48-ADE7-D92D6068F1A1}" type="sibTrans" cxnId="{6FA7F5AF-55C2-42B3-A6FE-562FF2EF73A2}">
      <dgm:prSet/>
      <dgm:spPr/>
      <dgm:t>
        <a:bodyPr/>
        <a:lstStyle/>
        <a:p>
          <a:endParaRPr lang="en-GB"/>
        </a:p>
      </dgm:t>
    </dgm:pt>
    <dgm:pt modelId="{AD5B3EE8-E346-4137-AFD0-C8C59CB6AB7C}">
      <dgm:prSet phldrT="[Text]"/>
      <dgm:spPr/>
      <dgm:t>
        <a:bodyPr/>
        <a:lstStyle/>
        <a:p>
          <a:r>
            <a:rPr lang="en-GB" b="1" dirty="0"/>
            <a:t>ASSESS</a:t>
          </a:r>
        </a:p>
        <a:p>
          <a:r>
            <a:rPr lang="en-GB" dirty="0"/>
            <a:t>Evaluating its effectiveness</a:t>
          </a:r>
        </a:p>
      </dgm:t>
    </dgm:pt>
    <dgm:pt modelId="{150D154D-24C8-4751-88D2-86D7E49EB89D}" type="parTrans" cxnId="{FCD93FB3-913B-4739-AC0C-71E61CBA1448}">
      <dgm:prSet/>
      <dgm:spPr/>
      <dgm:t>
        <a:bodyPr/>
        <a:lstStyle/>
        <a:p>
          <a:endParaRPr lang="en-GB"/>
        </a:p>
      </dgm:t>
    </dgm:pt>
    <dgm:pt modelId="{E51E566F-2F81-49DD-955D-8F8FBF05F2C0}" type="sibTrans" cxnId="{FCD93FB3-913B-4739-AC0C-71E61CBA1448}">
      <dgm:prSet/>
      <dgm:spPr/>
      <dgm:t>
        <a:bodyPr/>
        <a:lstStyle/>
        <a:p>
          <a:endParaRPr lang="en-GB"/>
        </a:p>
      </dgm:t>
    </dgm:pt>
    <dgm:pt modelId="{AF05C662-13FE-41AB-8BF1-DF67A7EAFC1B}" type="pres">
      <dgm:prSet presAssocID="{F65A726F-9E46-4FF2-9063-D0C9F6872DB2}" presName="cycle" presStyleCnt="0">
        <dgm:presLayoutVars>
          <dgm:dir/>
          <dgm:resizeHandles val="exact"/>
        </dgm:presLayoutVars>
      </dgm:prSet>
      <dgm:spPr/>
    </dgm:pt>
    <dgm:pt modelId="{5D61C7F1-4EED-41D2-92EA-0F89F9DC1D95}" type="pres">
      <dgm:prSet presAssocID="{B9B6F585-571F-4CDB-81F3-9483C8E71D1F}" presName="node" presStyleLbl="node1" presStyleIdx="0" presStyleCnt="5">
        <dgm:presLayoutVars>
          <dgm:bulletEnabled val="1"/>
        </dgm:presLayoutVars>
      </dgm:prSet>
      <dgm:spPr/>
    </dgm:pt>
    <dgm:pt modelId="{AF04A4FC-1319-4B69-987B-D68CB49BA675}" type="pres">
      <dgm:prSet presAssocID="{ABF495D4-683D-4A00-886C-E46927340733}" presName="sibTrans" presStyleLbl="sibTrans2D1" presStyleIdx="0" presStyleCnt="5"/>
      <dgm:spPr/>
    </dgm:pt>
    <dgm:pt modelId="{8C2AEAD4-2215-4FFA-BAAB-08C45445902F}" type="pres">
      <dgm:prSet presAssocID="{ABF495D4-683D-4A00-886C-E46927340733}" presName="connectorText" presStyleLbl="sibTrans2D1" presStyleIdx="0" presStyleCnt="5"/>
      <dgm:spPr/>
    </dgm:pt>
    <dgm:pt modelId="{54C1A19F-3515-4069-86A1-A46B1ADF478B}" type="pres">
      <dgm:prSet presAssocID="{9A43824F-2B0A-493F-87FA-88990AB250F6}" presName="node" presStyleLbl="node1" presStyleIdx="1" presStyleCnt="5">
        <dgm:presLayoutVars>
          <dgm:bulletEnabled val="1"/>
        </dgm:presLayoutVars>
      </dgm:prSet>
      <dgm:spPr/>
    </dgm:pt>
    <dgm:pt modelId="{A7A3F32F-C9AB-475D-855E-11D09070F450}" type="pres">
      <dgm:prSet presAssocID="{DB4E3638-A896-4611-AEA8-81827CBC870B}" presName="sibTrans" presStyleLbl="sibTrans2D1" presStyleIdx="1" presStyleCnt="5"/>
      <dgm:spPr/>
    </dgm:pt>
    <dgm:pt modelId="{AE67727C-4672-4E19-9927-E138D8772C86}" type="pres">
      <dgm:prSet presAssocID="{DB4E3638-A896-4611-AEA8-81827CBC870B}" presName="connectorText" presStyleLbl="sibTrans2D1" presStyleIdx="1" presStyleCnt="5"/>
      <dgm:spPr/>
    </dgm:pt>
    <dgm:pt modelId="{974E2C5F-F274-46F7-B6D2-AB250B9F7ACF}" type="pres">
      <dgm:prSet presAssocID="{9D0409F8-57D5-41C1-BC11-58B5BF351E90}" presName="node" presStyleLbl="node1" presStyleIdx="2" presStyleCnt="5">
        <dgm:presLayoutVars>
          <dgm:bulletEnabled val="1"/>
        </dgm:presLayoutVars>
      </dgm:prSet>
      <dgm:spPr/>
    </dgm:pt>
    <dgm:pt modelId="{DD64CF68-0497-4DC4-B1BA-B7C193E09E39}" type="pres">
      <dgm:prSet presAssocID="{F0518920-EA7B-4948-A08B-AA8103EE1F36}" presName="sibTrans" presStyleLbl="sibTrans2D1" presStyleIdx="2" presStyleCnt="5"/>
      <dgm:spPr/>
    </dgm:pt>
    <dgm:pt modelId="{C531F58E-38E3-40C2-BF39-C23EED1FBB8A}" type="pres">
      <dgm:prSet presAssocID="{F0518920-EA7B-4948-A08B-AA8103EE1F36}" presName="connectorText" presStyleLbl="sibTrans2D1" presStyleIdx="2" presStyleCnt="5"/>
      <dgm:spPr/>
    </dgm:pt>
    <dgm:pt modelId="{DA3ED55F-73DB-4A42-9B27-E2F3801CFFB3}" type="pres">
      <dgm:prSet presAssocID="{DBC450C5-CA93-42D8-A185-885D11D48F40}" presName="node" presStyleLbl="node1" presStyleIdx="3" presStyleCnt="5">
        <dgm:presLayoutVars>
          <dgm:bulletEnabled val="1"/>
        </dgm:presLayoutVars>
      </dgm:prSet>
      <dgm:spPr/>
    </dgm:pt>
    <dgm:pt modelId="{B3945CC4-2D1E-4B41-B2CA-CC6E94425AF6}" type="pres">
      <dgm:prSet presAssocID="{3CDFFC8A-4C80-4F48-ADE7-D92D6068F1A1}" presName="sibTrans" presStyleLbl="sibTrans2D1" presStyleIdx="3" presStyleCnt="5"/>
      <dgm:spPr/>
    </dgm:pt>
    <dgm:pt modelId="{009EBFF4-7969-414B-B440-C2FC5D1853BA}" type="pres">
      <dgm:prSet presAssocID="{3CDFFC8A-4C80-4F48-ADE7-D92D6068F1A1}" presName="connectorText" presStyleLbl="sibTrans2D1" presStyleIdx="3" presStyleCnt="5"/>
      <dgm:spPr/>
    </dgm:pt>
    <dgm:pt modelId="{797B8874-6C95-4002-B5D8-41A09E0365A0}" type="pres">
      <dgm:prSet presAssocID="{AD5B3EE8-E346-4137-AFD0-C8C59CB6AB7C}" presName="node" presStyleLbl="node1" presStyleIdx="4" presStyleCnt="5">
        <dgm:presLayoutVars>
          <dgm:bulletEnabled val="1"/>
        </dgm:presLayoutVars>
      </dgm:prSet>
      <dgm:spPr/>
    </dgm:pt>
    <dgm:pt modelId="{B9F093F6-C31C-4D2A-A54F-AED0BC26D6C2}" type="pres">
      <dgm:prSet presAssocID="{E51E566F-2F81-49DD-955D-8F8FBF05F2C0}" presName="sibTrans" presStyleLbl="sibTrans2D1" presStyleIdx="4" presStyleCnt="5"/>
      <dgm:spPr/>
    </dgm:pt>
    <dgm:pt modelId="{404D0228-DCBC-4FDD-9489-1B2E9D1DE371}" type="pres">
      <dgm:prSet presAssocID="{E51E566F-2F81-49DD-955D-8F8FBF05F2C0}" presName="connectorText" presStyleLbl="sibTrans2D1" presStyleIdx="4" presStyleCnt="5"/>
      <dgm:spPr/>
    </dgm:pt>
  </dgm:ptLst>
  <dgm:cxnLst>
    <dgm:cxn modelId="{F7CC2508-2D79-41B9-9D39-139E1DF3F5C5}" type="presOf" srcId="{DB4E3638-A896-4611-AEA8-81827CBC870B}" destId="{A7A3F32F-C9AB-475D-855E-11D09070F450}" srcOrd="0" destOrd="0" presId="urn:microsoft.com/office/officeart/2005/8/layout/cycle2"/>
    <dgm:cxn modelId="{C0DD5611-35E1-49D4-9850-E3F0D3A20F0E}" type="presOf" srcId="{ABF495D4-683D-4A00-886C-E46927340733}" destId="{AF04A4FC-1319-4B69-987B-D68CB49BA675}" srcOrd="0" destOrd="0" presId="urn:microsoft.com/office/officeart/2005/8/layout/cycle2"/>
    <dgm:cxn modelId="{E226AC1E-F314-4C4D-8A7F-7275B759C64A}" srcId="{F65A726F-9E46-4FF2-9063-D0C9F6872DB2}" destId="{B9B6F585-571F-4CDB-81F3-9483C8E71D1F}" srcOrd="0" destOrd="0" parTransId="{FBC72A7D-8B33-45D7-BF59-D116FAE11049}" sibTransId="{ABF495D4-683D-4A00-886C-E46927340733}"/>
    <dgm:cxn modelId="{5548BC3D-C918-4CDF-9996-C8A992215767}" type="presOf" srcId="{AD5B3EE8-E346-4137-AFD0-C8C59CB6AB7C}" destId="{797B8874-6C95-4002-B5D8-41A09E0365A0}" srcOrd="0" destOrd="0" presId="urn:microsoft.com/office/officeart/2005/8/layout/cycle2"/>
    <dgm:cxn modelId="{9388833E-3D0E-4265-8F69-D265E15D61D9}" srcId="{F65A726F-9E46-4FF2-9063-D0C9F6872DB2}" destId="{9D0409F8-57D5-41C1-BC11-58B5BF351E90}" srcOrd="2" destOrd="0" parTransId="{B245F67B-3F53-4FE4-9B67-499679641464}" sibTransId="{F0518920-EA7B-4948-A08B-AA8103EE1F36}"/>
    <dgm:cxn modelId="{CDCABF41-1BDB-449C-9E44-EF3FE1CEB615}" type="presOf" srcId="{E51E566F-2F81-49DD-955D-8F8FBF05F2C0}" destId="{404D0228-DCBC-4FDD-9489-1B2E9D1DE371}" srcOrd="1" destOrd="0" presId="urn:microsoft.com/office/officeart/2005/8/layout/cycle2"/>
    <dgm:cxn modelId="{95821542-7E67-4829-8EB8-CBBE8600B3A7}" type="presOf" srcId="{9D0409F8-57D5-41C1-BC11-58B5BF351E90}" destId="{974E2C5F-F274-46F7-B6D2-AB250B9F7ACF}" srcOrd="0" destOrd="0" presId="urn:microsoft.com/office/officeart/2005/8/layout/cycle2"/>
    <dgm:cxn modelId="{F1FBD643-D954-4956-BC27-6A52E4C3696B}" type="presOf" srcId="{F0518920-EA7B-4948-A08B-AA8103EE1F36}" destId="{C531F58E-38E3-40C2-BF39-C23EED1FBB8A}" srcOrd="1" destOrd="0" presId="urn:microsoft.com/office/officeart/2005/8/layout/cycle2"/>
    <dgm:cxn modelId="{ECA91B4F-DD6E-4BA5-9262-BFC0596D146D}" type="presOf" srcId="{3CDFFC8A-4C80-4F48-ADE7-D92D6068F1A1}" destId="{B3945CC4-2D1E-4B41-B2CA-CC6E94425AF6}" srcOrd="0" destOrd="0" presId="urn:microsoft.com/office/officeart/2005/8/layout/cycle2"/>
    <dgm:cxn modelId="{EFE15772-7A2E-40BD-A62F-5F1C6DF76FF0}" type="presOf" srcId="{DB4E3638-A896-4611-AEA8-81827CBC870B}" destId="{AE67727C-4672-4E19-9927-E138D8772C86}" srcOrd="1" destOrd="0" presId="urn:microsoft.com/office/officeart/2005/8/layout/cycle2"/>
    <dgm:cxn modelId="{53A72F76-D6AD-493B-9539-C0CE22001DB8}" type="presOf" srcId="{9A43824F-2B0A-493F-87FA-88990AB250F6}" destId="{54C1A19F-3515-4069-86A1-A46B1ADF478B}" srcOrd="0" destOrd="0" presId="urn:microsoft.com/office/officeart/2005/8/layout/cycle2"/>
    <dgm:cxn modelId="{6FA7F5AF-55C2-42B3-A6FE-562FF2EF73A2}" srcId="{F65A726F-9E46-4FF2-9063-D0C9F6872DB2}" destId="{DBC450C5-CA93-42D8-A185-885D11D48F40}" srcOrd="3" destOrd="0" parTransId="{15359215-5BDC-4446-9224-B0B67820C04C}" sibTransId="{3CDFFC8A-4C80-4F48-ADE7-D92D6068F1A1}"/>
    <dgm:cxn modelId="{FCD93FB3-913B-4739-AC0C-71E61CBA1448}" srcId="{F65A726F-9E46-4FF2-9063-D0C9F6872DB2}" destId="{AD5B3EE8-E346-4137-AFD0-C8C59CB6AB7C}" srcOrd="4" destOrd="0" parTransId="{150D154D-24C8-4751-88D2-86D7E49EB89D}" sibTransId="{E51E566F-2F81-49DD-955D-8F8FBF05F2C0}"/>
    <dgm:cxn modelId="{DE79EAC1-DA64-4ECE-8E04-26F7215409E2}" type="presOf" srcId="{F0518920-EA7B-4948-A08B-AA8103EE1F36}" destId="{DD64CF68-0497-4DC4-B1BA-B7C193E09E39}" srcOrd="0" destOrd="0" presId="urn:microsoft.com/office/officeart/2005/8/layout/cycle2"/>
    <dgm:cxn modelId="{37A3C1CB-14D8-47C5-8286-CB356C481F3B}" srcId="{F65A726F-9E46-4FF2-9063-D0C9F6872DB2}" destId="{9A43824F-2B0A-493F-87FA-88990AB250F6}" srcOrd="1" destOrd="0" parTransId="{F1DDE2BB-E6B2-4793-9078-2EC3AE601975}" sibTransId="{DB4E3638-A896-4611-AEA8-81827CBC870B}"/>
    <dgm:cxn modelId="{E84109CC-A1BB-4955-BFEC-01725FFD0834}" type="presOf" srcId="{E51E566F-2F81-49DD-955D-8F8FBF05F2C0}" destId="{B9F093F6-C31C-4D2A-A54F-AED0BC26D6C2}" srcOrd="0" destOrd="0" presId="urn:microsoft.com/office/officeart/2005/8/layout/cycle2"/>
    <dgm:cxn modelId="{E80298D0-A642-480F-AA07-06077870388C}" type="presOf" srcId="{F65A726F-9E46-4FF2-9063-D0C9F6872DB2}" destId="{AF05C662-13FE-41AB-8BF1-DF67A7EAFC1B}" srcOrd="0" destOrd="0" presId="urn:microsoft.com/office/officeart/2005/8/layout/cycle2"/>
    <dgm:cxn modelId="{00AB5FD3-CAD7-44F5-9E9A-889B1156EED9}" type="presOf" srcId="{ABF495D4-683D-4A00-886C-E46927340733}" destId="{8C2AEAD4-2215-4FFA-BAAB-08C45445902F}" srcOrd="1" destOrd="0" presId="urn:microsoft.com/office/officeart/2005/8/layout/cycle2"/>
    <dgm:cxn modelId="{101989D4-22A2-4895-B75D-86248B3D39C2}" type="presOf" srcId="{DBC450C5-CA93-42D8-A185-885D11D48F40}" destId="{DA3ED55F-73DB-4A42-9B27-E2F3801CFFB3}" srcOrd="0" destOrd="0" presId="urn:microsoft.com/office/officeart/2005/8/layout/cycle2"/>
    <dgm:cxn modelId="{915B45E2-9B48-46FD-AC5E-E552C237EFEB}" type="presOf" srcId="{B9B6F585-571F-4CDB-81F3-9483C8E71D1F}" destId="{5D61C7F1-4EED-41D2-92EA-0F89F9DC1D95}" srcOrd="0" destOrd="0" presId="urn:microsoft.com/office/officeart/2005/8/layout/cycle2"/>
    <dgm:cxn modelId="{AA1FF6EB-9F8A-4F40-B3D3-CEDF6D3A283F}" type="presOf" srcId="{3CDFFC8A-4C80-4F48-ADE7-D92D6068F1A1}" destId="{009EBFF4-7969-414B-B440-C2FC5D1853BA}" srcOrd="1" destOrd="0" presId="urn:microsoft.com/office/officeart/2005/8/layout/cycle2"/>
    <dgm:cxn modelId="{471F0DCF-82C8-4380-A00A-F1D08C3431FD}" type="presParOf" srcId="{AF05C662-13FE-41AB-8BF1-DF67A7EAFC1B}" destId="{5D61C7F1-4EED-41D2-92EA-0F89F9DC1D95}" srcOrd="0" destOrd="0" presId="urn:microsoft.com/office/officeart/2005/8/layout/cycle2"/>
    <dgm:cxn modelId="{3D830DBA-888A-48F7-B668-E997AF0A8D37}" type="presParOf" srcId="{AF05C662-13FE-41AB-8BF1-DF67A7EAFC1B}" destId="{AF04A4FC-1319-4B69-987B-D68CB49BA675}" srcOrd="1" destOrd="0" presId="urn:microsoft.com/office/officeart/2005/8/layout/cycle2"/>
    <dgm:cxn modelId="{01D15E54-A5F4-4C97-93D1-2ECBEFF7051F}" type="presParOf" srcId="{AF04A4FC-1319-4B69-987B-D68CB49BA675}" destId="{8C2AEAD4-2215-4FFA-BAAB-08C45445902F}" srcOrd="0" destOrd="0" presId="urn:microsoft.com/office/officeart/2005/8/layout/cycle2"/>
    <dgm:cxn modelId="{F5ABCAF5-18CF-4B58-B6F0-DDA19887834B}" type="presParOf" srcId="{AF05C662-13FE-41AB-8BF1-DF67A7EAFC1B}" destId="{54C1A19F-3515-4069-86A1-A46B1ADF478B}" srcOrd="2" destOrd="0" presId="urn:microsoft.com/office/officeart/2005/8/layout/cycle2"/>
    <dgm:cxn modelId="{885F9FAB-FC82-4AC6-BFCC-7976C3BA9A96}" type="presParOf" srcId="{AF05C662-13FE-41AB-8BF1-DF67A7EAFC1B}" destId="{A7A3F32F-C9AB-475D-855E-11D09070F450}" srcOrd="3" destOrd="0" presId="urn:microsoft.com/office/officeart/2005/8/layout/cycle2"/>
    <dgm:cxn modelId="{CFC67469-6C2A-43ED-9B3C-E186A6835A79}" type="presParOf" srcId="{A7A3F32F-C9AB-475D-855E-11D09070F450}" destId="{AE67727C-4672-4E19-9927-E138D8772C86}" srcOrd="0" destOrd="0" presId="urn:microsoft.com/office/officeart/2005/8/layout/cycle2"/>
    <dgm:cxn modelId="{5F8BFAF8-4487-4196-AC00-33B93E13C9C6}" type="presParOf" srcId="{AF05C662-13FE-41AB-8BF1-DF67A7EAFC1B}" destId="{974E2C5F-F274-46F7-B6D2-AB250B9F7ACF}" srcOrd="4" destOrd="0" presId="urn:microsoft.com/office/officeart/2005/8/layout/cycle2"/>
    <dgm:cxn modelId="{34825C17-E11A-4E47-B58B-00221B5E8C6A}" type="presParOf" srcId="{AF05C662-13FE-41AB-8BF1-DF67A7EAFC1B}" destId="{DD64CF68-0497-4DC4-B1BA-B7C193E09E39}" srcOrd="5" destOrd="0" presId="urn:microsoft.com/office/officeart/2005/8/layout/cycle2"/>
    <dgm:cxn modelId="{16327670-A94C-48DA-8849-CC6400831D24}" type="presParOf" srcId="{DD64CF68-0497-4DC4-B1BA-B7C193E09E39}" destId="{C531F58E-38E3-40C2-BF39-C23EED1FBB8A}" srcOrd="0" destOrd="0" presId="urn:microsoft.com/office/officeart/2005/8/layout/cycle2"/>
    <dgm:cxn modelId="{72CE66EA-4701-498F-AF19-BBE2B37F3CF1}" type="presParOf" srcId="{AF05C662-13FE-41AB-8BF1-DF67A7EAFC1B}" destId="{DA3ED55F-73DB-4A42-9B27-E2F3801CFFB3}" srcOrd="6" destOrd="0" presId="urn:microsoft.com/office/officeart/2005/8/layout/cycle2"/>
    <dgm:cxn modelId="{C84A1276-01EA-4D1F-A3AE-F777255EE0FB}" type="presParOf" srcId="{AF05C662-13FE-41AB-8BF1-DF67A7EAFC1B}" destId="{B3945CC4-2D1E-4B41-B2CA-CC6E94425AF6}" srcOrd="7" destOrd="0" presId="urn:microsoft.com/office/officeart/2005/8/layout/cycle2"/>
    <dgm:cxn modelId="{2C7604B5-4C53-46EE-880F-14F0A81A33E5}" type="presParOf" srcId="{B3945CC4-2D1E-4B41-B2CA-CC6E94425AF6}" destId="{009EBFF4-7969-414B-B440-C2FC5D1853BA}" srcOrd="0" destOrd="0" presId="urn:microsoft.com/office/officeart/2005/8/layout/cycle2"/>
    <dgm:cxn modelId="{4BA35FC6-EA94-4137-AA4C-D2110B3A9D40}" type="presParOf" srcId="{AF05C662-13FE-41AB-8BF1-DF67A7EAFC1B}" destId="{797B8874-6C95-4002-B5D8-41A09E0365A0}" srcOrd="8" destOrd="0" presId="urn:microsoft.com/office/officeart/2005/8/layout/cycle2"/>
    <dgm:cxn modelId="{D9E1B14A-E559-4942-8B6D-3E82F13F665B}" type="presParOf" srcId="{AF05C662-13FE-41AB-8BF1-DF67A7EAFC1B}" destId="{B9F093F6-C31C-4D2A-A54F-AED0BC26D6C2}" srcOrd="9" destOrd="0" presId="urn:microsoft.com/office/officeart/2005/8/layout/cycle2"/>
    <dgm:cxn modelId="{84B8AD72-EA32-478C-BCAD-C4744472A4BE}" type="presParOf" srcId="{B9F093F6-C31C-4D2A-A54F-AED0BC26D6C2}" destId="{404D0228-DCBC-4FDD-9489-1B2E9D1DE37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25A486-11B3-4238-B7A6-10D4FDA0343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C39439C-94FC-4450-A8FC-DA038E657F70}">
      <dgm:prSet/>
      <dgm:spPr/>
      <dgm:t>
        <a:bodyPr/>
        <a:lstStyle/>
        <a:p>
          <a:r>
            <a:rPr lang="en-GB" dirty="0"/>
            <a:t>Does your organisation have a library?</a:t>
          </a:r>
          <a:endParaRPr lang="en-US" dirty="0"/>
        </a:p>
      </dgm:t>
    </dgm:pt>
    <dgm:pt modelId="{712DB8E1-2640-4298-9267-85B7B796B813}" type="parTrans" cxnId="{EEF758A8-B036-4189-AF5F-E035CD0C880D}">
      <dgm:prSet/>
      <dgm:spPr/>
      <dgm:t>
        <a:bodyPr/>
        <a:lstStyle/>
        <a:p>
          <a:endParaRPr lang="en-US"/>
        </a:p>
      </dgm:t>
    </dgm:pt>
    <dgm:pt modelId="{49DC61AF-7990-4D64-926D-E9C7F8770128}" type="sibTrans" cxnId="{EEF758A8-B036-4189-AF5F-E035CD0C880D}">
      <dgm:prSet/>
      <dgm:spPr/>
      <dgm:t>
        <a:bodyPr/>
        <a:lstStyle/>
        <a:p>
          <a:endParaRPr lang="en-US"/>
        </a:p>
      </dgm:t>
    </dgm:pt>
    <dgm:pt modelId="{DB20156A-4190-4C0B-AF2A-CE7BF1A79769}">
      <dgm:prSet/>
      <dgm:spPr/>
      <dgm:t>
        <a:bodyPr/>
        <a:lstStyle/>
        <a:p>
          <a:r>
            <a:rPr lang="en-GB"/>
            <a:t>Have you been in and spoken to the librarian(s)?</a:t>
          </a:r>
          <a:endParaRPr lang="en-US"/>
        </a:p>
      </dgm:t>
    </dgm:pt>
    <dgm:pt modelId="{9996E28A-BEF4-4A31-BB51-6C578DADAA8F}" type="parTrans" cxnId="{E46002D2-AA76-45B5-8A3F-DFD9073E0AC0}">
      <dgm:prSet/>
      <dgm:spPr/>
      <dgm:t>
        <a:bodyPr/>
        <a:lstStyle/>
        <a:p>
          <a:endParaRPr lang="en-US"/>
        </a:p>
      </dgm:t>
    </dgm:pt>
    <dgm:pt modelId="{58D1FC5F-BBD0-4135-9952-F0965CD75169}" type="sibTrans" cxnId="{E46002D2-AA76-45B5-8A3F-DFD9073E0AC0}">
      <dgm:prSet/>
      <dgm:spPr/>
      <dgm:t>
        <a:bodyPr/>
        <a:lstStyle/>
        <a:p>
          <a:endParaRPr lang="en-US"/>
        </a:p>
      </dgm:t>
    </dgm:pt>
    <dgm:pt modelId="{4AA0F297-9490-44C7-860F-2C748EE60FF7}">
      <dgm:prSet/>
      <dgm:spPr/>
      <dgm:t>
        <a:bodyPr/>
        <a:lstStyle/>
        <a:p>
          <a:r>
            <a:rPr lang="en-GB" dirty="0"/>
            <a:t>Do they offer any workshops or one to one support in accessing the evidence base?</a:t>
          </a:r>
          <a:endParaRPr lang="en-US" dirty="0"/>
        </a:p>
      </dgm:t>
    </dgm:pt>
    <dgm:pt modelId="{34DEDBE5-4EB3-4147-8BC3-5D67A5D752FD}" type="parTrans" cxnId="{855E4BE6-4C48-4952-907E-6397101AA092}">
      <dgm:prSet/>
      <dgm:spPr/>
      <dgm:t>
        <a:bodyPr/>
        <a:lstStyle/>
        <a:p>
          <a:endParaRPr lang="en-US"/>
        </a:p>
      </dgm:t>
    </dgm:pt>
    <dgm:pt modelId="{A579AFE6-E3F8-4C2B-B596-BBAE2B1CB3B3}" type="sibTrans" cxnId="{855E4BE6-4C48-4952-907E-6397101AA092}">
      <dgm:prSet/>
      <dgm:spPr/>
      <dgm:t>
        <a:bodyPr/>
        <a:lstStyle/>
        <a:p>
          <a:endParaRPr lang="en-US"/>
        </a:p>
      </dgm:t>
    </dgm:pt>
    <dgm:pt modelId="{64DDE675-AC5F-45B4-A1EF-0E8BDF0EA582}">
      <dgm:prSet/>
      <dgm:spPr/>
      <dgm:t>
        <a:bodyPr/>
        <a:lstStyle/>
        <a:p>
          <a:r>
            <a:rPr lang="en-GB"/>
            <a:t>If you work for the NHS – do you have an OpenAthens account?</a:t>
          </a:r>
          <a:endParaRPr lang="en-US"/>
        </a:p>
      </dgm:t>
    </dgm:pt>
    <dgm:pt modelId="{8EE760AF-BF0A-4C20-98C0-5536B5F80137}" type="parTrans" cxnId="{1F82F24D-2F9A-462F-ACDC-8DC63434A0B1}">
      <dgm:prSet/>
      <dgm:spPr/>
      <dgm:t>
        <a:bodyPr/>
        <a:lstStyle/>
        <a:p>
          <a:endParaRPr lang="en-US"/>
        </a:p>
      </dgm:t>
    </dgm:pt>
    <dgm:pt modelId="{F5D57612-DCDE-4579-8A41-A1A84CFB2923}" type="sibTrans" cxnId="{1F82F24D-2F9A-462F-ACDC-8DC63434A0B1}">
      <dgm:prSet/>
      <dgm:spPr/>
      <dgm:t>
        <a:bodyPr/>
        <a:lstStyle/>
        <a:p>
          <a:endParaRPr lang="en-US"/>
        </a:p>
      </dgm:t>
    </dgm:pt>
    <dgm:pt modelId="{93452991-A7A6-442C-A1CE-A670216F5AAC}">
      <dgm:prSet/>
      <dgm:spPr/>
      <dgm:t>
        <a:bodyPr/>
        <a:lstStyle/>
        <a:p>
          <a:r>
            <a:rPr lang="en-GB" dirty="0"/>
            <a:t>If you are studying, what does your University offer to further develop your literature searching skills? </a:t>
          </a:r>
          <a:endParaRPr lang="en-US" dirty="0"/>
        </a:p>
      </dgm:t>
    </dgm:pt>
    <dgm:pt modelId="{3570861A-40F1-4D06-8972-E1E25BD987C2}" type="parTrans" cxnId="{DF8F0B24-B6BB-48BC-B482-606461875E49}">
      <dgm:prSet/>
      <dgm:spPr/>
      <dgm:t>
        <a:bodyPr/>
        <a:lstStyle/>
        <a:p>
          <a:endParaRPr lang="en-US"/>
        </a:p>
      </dgm:t>
    </dgm:pt>
    <dgm:pt modelId="{C19223D3-57A7-4998-9BF8-AC41621ABA6D}" type="sibTrans" cxnId="{DF8F0B24-B6BB-48BC-B482-606461875E49}">
      <dgm:prSet/>
      <dgm:spPr/>
      <dgm:t>
        <a:bodyPr/>
        <a:lstStyle/>
        <a:p>
          <a:endParaRPr lang="en-US"/>
        </a:p>
      </dgm:t>
    </dgm:pt>
    <dgm:pt modelId="{CC3D62CF-3345-4EC1-B2C0-62FE8D049338}">
      <dgm:prSet/>
      <dgm:spPr/>
      <dgm:t>
        <a:bodyPr/>
        <a:lstStyle/>
        <a:p>
          <a:r>
            <a:rPr lang="en-GB" dirty="0"/>
            <a:t>Are you a member of RCOT? Have you accessed the digital library via their website?</a:t>
          </a:r>
        </a:p>
      </dgm:t>
    </dgm:pt>
    <dgm:pt modelId="{6022BA24-9E06-4902-9AFD-9D8D15824673}" type="parTrans" cxnId="{F2894C17-AC85-439D-A45E-3570DFA033BD}">
      <dgm:prSet/>
      <dgm:spPr/>
      <dgm:t>
        <a:bodyPr/>
        <a:lstStyle/>
        <a:p>
          <a:endParaRPr lang="en-GB"/>
        </a:p>
      </dgm:t>
    </dgm:pt>
    <dgm:pt modelId="{E5400B03-BC94-4AB5-A957-F0FE0D011568}" type="sibTrans" cxnId="{F2894C17-AC85-439D-A45E-3570DFA033BD}">
      <dgm:prSet/>
      <dgm:spPr/>
      <dgm:t>
        <a:bodyPr/>
        <a:lstStyle/>
        <a:p>
          <a:endParaRPr lang="en-GB"/>
        </a:p>
      </dgm:t>
    </dgm:pt>
    <dgm:pt modelId="{E142566F-42C6-4B60-A152-3DD25EB7D53B}" type="pres">
      <dgm:prSet presAssocID="{0025A486-11B3-4238-B7A6-10D4FDA03430}" presName="linear" presStyleCnt="0">
        <dgm:presLayoutVars>
          <dgm:animLvl val="lvl"/>
          <dgm:resizeHandles val="exact"/>
        </dgm:presLayoutVars>
      </dgm:prSet>
      <dgm:spPr/>
    </dgm:pt>
    <dgm:pt modelId="{987FF6E3-9D25-46F5-8FDE-2B42F9163AFC}" type="pres">
      <dgm:prSet presAssocID="{8C39439C-94FC-4450-A8FC-DA038E657F7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58F136A-4AA2-44A1-93A3-8C61DC071DC0}" type="pres">
      <dgm:prSet presAssocID="{49DC61AF-7990-4D64-926D-E9C7F8770128}" presName="spacer" presStyleCnt="0"/>
      <dgm:spPr/>
    </dgm:pt>
    <dgm:pt modelId="{52C4D53B-4730-4B12-B8CB-9E8C36B94AF1}" type="pres">
      <dgm:prSet presAssocID="{DB20156A-4190-4C0B-AF2A-CE7BF1A7976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E90F04D-6D2F-41A9-A28B-BB0B39380785}" type="pres">
      <dgm:prSet presAssocID="{58D1FC5F-BBD0-4135-9952-F0965CD75169}" presName="spacer" presStyleCnt="0"/>
      <dgm:spPr/>
    </dgm:pt>
    <dgm:pt modelId="{7A0DBD3F-F398-4694-9968-93E53C51A05D}" type="pres">
      <dgm:prSet presAssocID="{4AA0F297-9490-44C7-860F-2C748EE60FF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640DBD7-36A2-4CB6-835E-57A57C901741}" type="pres">
      <dgm:prSet presAssocID="{A579AFE6-E3F8-4C2B-B596-BBAE2B1CB3B3}" presName="spacer" presStyleCnt="0"/>
      <dgm:spPr/>
    </dgm:pt>
    <dgm:pt modelId="{AA06E57F-9A70-4385-885F-D298F870D2AA}" type="pres">
      <dgm:prSet presAssocID="{CC3D62CF-3345-4EC1-B2C0-62FE8D04933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B3C129B-C65C-4670-A9ED-0CD9CB4EF6B5}" type="pres">
      <dgm:prSet presAssocID="{E5400B03-BC94-4AB5-A957-F0FE0D011568}" presName="spacer" presStyleCnt="0"/>
      <dgm:spPr/>
    </dgm:pt>
    <dgm:pt modelId="{D5BA6686-79F4-40AB-9445-D2A1D072FFBE}" type="pres">
      <dgm:prSet presAssocID="{64DDE675-AC5F-45B4-A1EF-0E8BDF0EA58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9E4066A-E48C-459C-8F30-E28E290A6340}" type="pres">
      <dgm:prSet presAssocID="{F5D57612-DCDE-4579-8A41-A1A84CFB2923}" presName="spacer" presStyleCnt="0"/>
      <dgm:spPr/>
    </dgm:pt>
    <dgm:pt modelId="{3A2B70B4-01FF-4004-8468-ED2DCB94BB5B}" type="pres">
      <dgm:prSet presAssocID="{93452991-A7A6-442C-A1CE-A670216F5AA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AC8C111-6CB9-4E18-A2BC-80500CF115A3}" type="presOf" srcId="{DB20156A-4190-4C0B-AF2A-CE7BF1A79769}" destId="{52C4D53B-4730-4B12-B8CB-9E8C36B94AF1}" srcOrd="0" destOrd="0" presId="urn:microsoft.com/office/officeart/2005/8/layout/vList2"/>
    <dgm:cxn modelId="{F2894C17-AC85-439D-A45E-3570DFA033BD}" srcId="{0025A486-11B3-4238-B7A6-10D4FDA03430}" destId="{CC3D62CF-3345-4EC1-B2C0-62FE8D049338}" srcOrd="3" destOrd="0" parTransId="{6022BA24-9E06-4902-9AFD-9D8D15824673}" sibTransId="{E5400B03-BC94-4AB5-A957-F0FE0D011568}"/>
    <dgm:cxn modelId="{9B502018-3469-4484-8A15-CFA365B14867}" type="presOf" srcId="{64DDE675-AC5F-45B4-A1EF-0E8BDF0EA582}" destId="{D5BA6686-79F4-40AB-9445-D2A1D072FFBE}" srcOrd="0" destOrd="0" presId="urn:microsoft.com/office/officeart/2005/8/layout/vList2"/>
    <dgm:cxn modelId="{DF8F0B24-B6BB-48BC-B482-606461875E49}" srcId="{0025A486-11B3-4238-B7A6-10D4FDA03430}" destId="{93452991-A7A6-442C-A1CE-A670216F5AAC}" srcOrd="5" destOrd="0" parTransId="{3570861A-40F1-4D06-8972-E1E25BD987C2}" sibTransId="{C19223D3-57A7-4998-9BF8-AC41621ABA6D}"/>
    <dgm:cxn modelId="{0F71F43E-DAFD-41FD-9175-96F06BE72F62}" type="presOf" srcId="{93452991-A7A6-442C-A1CE-A670216F5AAC}" destId="{3A2B70B4-01FF-4004-8468-ED2DCB94BB5B}" srcOrd="0" destOrd="0" presId="urn:microsoft.com/office/officeart/2005/8/layout/vList2"/>
    <dgm:cxn modelId="{1F82F24D-2F9A-462F-ACDC-8DC63434A0B1}" srcId="{0025A486-11B3-4238-B7A6-10D4FDA03430}" destId="{64DDE675-AC5F-45B4-A1EF-0E8BDF0EA582}" srcOrd="4" destOrd="0" parTransId="{8EE760AF-BF0A-4C20-98C0-5536B5F80137}" sibTransId="{F5D57612-DCDE-4579-8A41-A1A84CFB2923}"/>
    <dgm:cxn modelId="{D9395273-53B0-48E7-BA70-26078F98D92D}" type="presOf" srcId="{0025A486-11B3-4238-B7A6-10D4FDA03430}" destId="{E142566F-42C6-4B60-A152-3DD25EB7D53B}" srcOrd="0" destOrd="0" presId="urn:microsoft.com/office/officeart/2005/8/layout/vList2"/>
    <dgm:cxn modelId="{EEF758A8-B036-4189-AF5F-E035CD0C880D}" srcId="{0025A486-11B3-4238-B7A6-10D4FDA03430}" destId="{8C39439C-94FC-4450-A8FC-DA038E657F70}" srcOrd="0" destOrd="0" parTransId="{712DB8E1-2640-4298-9267-85B7B796B813}" sibTransId="{49DC61AF-7990-4D64-926D-E9C7F8770128}"/>
    <dgm:cxn modelId="{7958D7AA-A68F-4392-AB1F-2362722F4F0B}" type="presOf" srcId="{4AA0F297-9490-44C7-860F-2C748EE60FF7}" destId="{7A0DBD3F-F398-4694-9968-93E53C51A05D}" srcOrd="0" destOrd="0" presId="urn:microsoft.com/office/officeart/2005/8/layout/vList2"/>
    <dgm:cxn modelId="{6003A4C6-4465-4F2E-9F34-3DC02EC8784A}" type="presOf" srcId="{CC3D62CF-3345-4EC1-B2C0-62FE8D049338}" destId="{AA06E57F-9A70-4385-885F-D298F870D2AA}" srcOrd="0" destOrd="0" presId="urn:microsoft.com/office/officeart/2005/8/layout/vList2"/>
    <dgm:cxn modelId="{E46002D2-AA76-45B5-8A3F-DFD9073E0AC0}" srcId="{0025A486-11B3-4238-B7A6-10D4FDA03430}" destId="{DB20156A-4190-4C0B-AF2A-CE7BF1A79769}" srcOrd="1" destOrd="0" parTransId="{9996E28A-BEF4-4A31-BB51-6C578DADAA8F}" sibTransId="{58D1FC5F-BBD0-4135-9952-F0965CD75169}"/>
    <dgm:cxn modelId="{D00AEBD8-2F07-42B2-9E89-A474DE0285E1}" type="presOf" srcId="{8C39439C-94FC-4450-A8FC-DA038E657F70}" destId="{987FF6E3-9D25-46F5-8FDE-2B42F9163AFC}" srcOrd="0" destOrd="0" presId="urn:microsoft.com/office/officeart/2005/8/layout/vList2"/>
    <dgm:cxn modelId="{855E4BE6-4C48-4952-907E-6397101AA092}" srcId="{0025A486-11B3-4238-B7A6-10D4FDA03430}" destId="{4AA0F297-9490-44C7-860F-2C748EE60FF7}" srcOrd="2" destOrd="0" parTransId="{34DEDBE5-4EB3-4147-8BC3-5D67A5D752FD}" sibTransId="{A579AFE6-E3F8-4C2B-B596-BBAE2B1CB3B3}"/>
    <dgm:cxn modelId="{90AD0341-C5A6-442D-95C0-C2559D84328E}" type="presParOf" srcId="{E142566F-42C6-4B60-A152-3DD25EB7D53B}" destId="{987FF6E3-9D25-46F5-8FDE-2B42F9163AFC}" srcOrd="0" destOrd="0" presId="urn:microsoft.com/office/officeart/2005/8/layout/vList2"/>
    <dgm:cxn modelId="{7C27A592-AE30-44F3-BBEE-BB921CE83F3A}" type="presParOf" srcId="{E142566F-42C6-4B60-A152-3DD25EB7D53B}" destId="{458F136A-4AA2-44A1-93A3-8C61DC071DC0}" srcOrd="1" destOrd="0" presId="urn:microsoft.com/office/officeart/2005/8/layout/vList2"/>
    <dgm:cxn modelId="{306CE88F-9BA3-4E4E-A162-87ACD4B0ADA2}" type="presParOf" srcId="{E142566F-42C6-4B60-A152-3DD25EB7D53B}" destId="{52C4D53B-4730-4B12-B8CB-9E8C36B94AF1}" srcOrd="2" destOrd="0" presId="urn:microsoft.com/office/officeart/2005/8/layout/vList2"/>
    <dgm:cxn modelId="{BC6B721F-34DE-4DDB-9A0C-0DEABF8E0E61}" type="presParOf" srcId="{E142566F-42C6-4B60-A152-3DD25EB7D53B}" destId="{CE90F04D-6D2F-41A9-A28B-BB0B39380785}" srcOrd="3" destOrd="0" presId="urn:microsoft.com/office/officeart/2005/8/layout/vList2"/>
    <dgm:cxn modelId="{A7268AF1-59B6-4F2F-8051-AD341E11E04E}" type="presParOf" srcId="{E142566F-42C6-4B60-A152-3DD25EB7D53B}" destId="{7A0DBD3F-F398-4694-9968-93E53C51A05D}" srcOrd="4" destOrd="0" presId="urn:microsoft.com/office/officeart/2005/8/layout/vList2"/>
    <dgm:cxn modelId="{CE53686A-13ED-4E6E-8BD2-1330E8296852}" type="presParOf" srcId="{E142566F-42C6-4B60-A152-3DD25EB7D53B}" destId="{D640DBD7-36A2-4CB6-835E-57A57C901741}" srcOrd="5" destOrd="0" presId="urn:microsoft.com/office/officeart/2005/8/layout/vList2"/>
    <dgm:cxn modelId="{F3E5B66C-8A0E-4CEE-99C3-C640CB311B87}" type="presParOf" srcId="{E142566F-42C6-4B60-A152-3DD25EB7D53B}" destId="{AA06E57F-9A70-4385-885F-D298F870D2AA}" srcOrd="6" destOrd="0" presId="urn:microsoft.com/office/officeart/2005/8/layout/vList2"/>
    <dgm:cxn modelId="{D41382A3-82A3-4FAE-992B-2D1C99D47FFF}" type="presParOf" srcId="{E142566F-42C6-4B60-A152-3DD25EB7D53B}" destId="{DB3C129B-C65C-4670-A9ED-0CD9CB4EF6B5}" srcOrd="7" destOrd="0" presId="urn:microsoft.com/office/officeart/2005/8/layout/vList2"/>
    <dgm:cxn modelId="{2606D7CC-66C4-41EB-9802-E972E11770D7}" type="presParOf" srcId="{E142566F-42C6-4B60-A152-3DD25EB7D53B}" destId="{D5BA6686-79F4-40AB-9445-D2A1D072FFBE}" srcOrd="8" destOrd="0" presId="urn:microsoft.com/office/officeart/2005/8/layout/vList2"/>
    <dgm:cxn modelId="{0B953B26-CAF4-4188-BBE4-30DA06A675B8}" type="presParOf" srcId="{E142566F-42C6-4B60-A152-3DD25EB7D53B}" destId="{B9E4066A-E48C-459C-8F30-E28E290A6340}" srcOrd="9" destOrd="0" presId="urn:microsoft.com/office/officeart/2005/8/layout/vList2"/>
    <dgm:cxn modelId="{0E544323-792F-4C1D-BA79-E16A3FDB46B6}" type="presParOf" srcId="{E142566F-42C6-4B60-A152-3DD25EB7D53B}" destId="{3A2B70B4-01FF-4004-8468-ED2DCB94BB5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1C7F1-4EED-41D2-92EA-0F89F9DC1D95}">
      <dsp:nvSpPr>
        <dsp:cNvPr id="0" name=""/>
        <dsp:cNvSpPr/>
      </dsp:nvSpPr>
      <dsp:spPr>
        <a:xfrm>
          <a:off x="4757104" y="348"/>
          <a:ext cx="1153790" cy="1153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ASK </a:t>
          </a:r>
          <a:r>
            <a:rPr lang="en-GB" sz="1000" kern="1200" dirty="0"/>
            <a:t>Developing a practice question</a:t>
          </a:r>
        </a:p>
      </dsp:txBody>
      <dsp:txXfrm>
        <a:off x="4926073" y="169317"/>
        <a:ext cx="815852" cy="815852"/>
      </dsp:txXfrm>
    </dsp:sp>
    <dsp:sp modelId="{AF04A4FC-1319-4B69-987B-D68CB49BA675}">
      <dsp:nvSpPr>
        <dsp:cNvPr id="0" name=""/>
        <dsp:cNvSpPr/>
      </dsp:nvSpPr>
      <dsp:spPr>
        <a:xfrm rot="2160000">
          <a:off x="5874215" y="886127"/>
          <a:ext cx="305823" cy="3894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>
        <a:off x="5882976" y="937044"/>
        <a:ext cx="214076" cy="233642"/>
      </dsp:txXfrm>
    </dsp:sp>
    <dsp:sp modelId="{54C1A19F-3515-4069-86A1-A46B1ADF478B}">
      <dsp:nvSpPr>
        <dsp:cNvPr id="0" name=""/>
        <dsp:cNvSpPr/>
      </dsp:nvSpPr>
      <dsp:spPr>
        <a:xfrm>
          <a:off x="6157364" y="1017696"/>
          <a:ext cx="1153790" cy="1153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ACQUIRE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Gathering the best available evidence</a:t>
          </a:r>
        </a:p>
      </dsp:txBody>
      <dsp:txXfrm>
        <a:off x="6326333" y="1186665"/>
        <a:ext cx="815852" cy="815852"/>
      </dsp:txXfrm>
    </dsp:sp>
    <dsp:sp modelId="{A7A3F32F-C9AB-475D-855E-11D09070F450}">
      <dsp:nvSpPr>
        <dsp:cNvPr id="0" name=""/>
        <dsp:cNvSpPr/>
      </dsp:nvSpPr>
      <dsp:spPr>
        <a:xfrm rot="6480000">
          <a:off x="6316596" y="2214709"/>
          <a:ext cx="305823" cy="3894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 rot="10800000">
        <a:off x="6376645" y="2248962"/>
        <a:ext cx="214076" cy="233642"/>
      </dsp:txXfrm>
    </dsp:sp>
    <dsp:sp modelId="{974E2C5F-F274-46F7-B6D2-AB250B9F7ACF}">
      <dsp:nvSpPr>
        <dsp:cNvPr id="0" name=""/>
        <dsp:cNvSpPr/>
      </dsp:nvSpPr>
      <dsp:spPr>
        <a:xfrm>
          <a:off x="5622512" y="2663799"/>
          <a:ext cx="1153790" cy="1153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APPRAISE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Critically appraising the evidence</a:t>
          </a:r>
        </a:p>
      </dsp:txBody>
      <dsp:txXfrm>
        <a:off x="5791481" y="2832768"/>
        <a:ext cx="815852" cy="815852"/>
      </dsp:txXfrm>
    </dsp:sp>
    <dsp:sp modelId="{DD64CF68-0497-4DC4-B1BA-B7C193E09E39}">
      <dsp:nvSpPr>
        <dsp:cNvPr id="0" name=""/>
        <dsp:cNvSpPr/>
      </dsp:nvSpPr>
      <dsp:spPr>
        <a:xfrm rot="10800000">
          <a:off x="5189743" y="3045992"/>
          <a:ext cx="305823" cy="3894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 rot="10800000">
        <a:off x="5281490" y="3123873"/>
        <a:ext cx="214076" cy="233642"/>
      </dsp:txXfrm>
    </dsp:sp>
    <dsp:sp modelId="{DA3ED55F-73DB-4A42-9B27-E2F3801CFFB3}">
      <dsp:nvSpPr>
        <dsp:cNvPr id="0" name=""/>
        <dsp:cNvSpPr/>
      </dsp:nvSpPr>
      <dsp:spPr>
        <a:xfrm>
          <a:off x="3891697" y="2663799"/>
          <a:ext cx="1153790" cy="1153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APPLY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Applying the evidence</a:t>
          </a:r>
        </a:p>
      </dsp:txBody>
      <dsp:txXfrm>
        <a:off x="4060666" y="2832768"/>
        <a:ext cx="815852" cy="815852"/>
      </dsp:txXfrm>
    </dsp:sp>
    <dsp:sp modelId="{B3945CC4-2D1E-4B41-B2CA-CC6E94425AF6}">
      <dsp:nvSpPr>
        <dsp:cNvPr id="0" name=""/>
        <dsp:cNvSpPr/>
      </dsp:nvSpPr>
      <dsp:spPr>
        <a:xfrm rot="15120000">
          <a:off x="4050929" y="2231172"/>
          <a:ext cx="305823" cy="3894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 rot="10800000">
        <a:off x="4110978" y="2352681"/>
        <a:ext cx="214076" cy="233642"/>
      </dsp:txXfrm>
    </dsp:sp>
    <dsp:sp modelId="{797B8874-6C95-4002-B5D8-41A09E0365A0}">
      <dsp:nvSpPr>
        <dsp:cNvPr id="0" name=""/>
        <dsp:cNvSpPr/>
      </dsp:nvSpPr>
      <dsp:spPr>
        <a:xfrm>
          <a:off x="3356845" y="1017696"/>
          <a:ext cx="1153790" cy="11537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/>
            <a:t>ASSESS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Evaluating its effectiveness</a:t>
          </a:r>
        </a:p>
      </dsp:txBody>
      <dsp:txXfrm>
        <a:off x="3525814" y="1186665"/>
        <a:ext cx="815852" cy="815852"/>
      </dsp:txXfrm>
    </dsp:sp>
    <dsp:sp modelId="{B9F093F6-C31C-4D2A-A54F-AED0BC26D6C2}">
      <dsp:nvSpPr>
        <dsp:cNvPr id="0" name=""/>
        <dsp:cNvSpPr/>
      </dsp:nvSpPr>
      <dsp:spPr>
        <a:xfrm rot="19440000">
          <a:off x="4473956" y="896302"/>
          <a:ext cx="305823" cy="3894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800" kern="1200"/>
        </a:p>
      </dsp:txBody>
      <dsp:txXfrm>
        <a:off x="4482717" y="1001147"/>
        <a:ext cx="214076" cy="233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7FF6E3-9D25-46F5-8FDE-2B42F9163AFC}">
      <dsp:nvSpPr>
        <dsp:cNvPr id="0" name=""/>
        <dsp:cNvSpPr/>
      </dsp:nvSpPr>
      <dsp:spPr>
        <a:xfrm>
          <a:off x="0" y="6378"/>
          <a:ext cx="6858000" cy="7150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Does your organisation have a library?</a:t>
          </a:r>
          <a:endParaRPr lang="en-US" sz="1800" kern="1200" dirty="0"/>
        </a:p>
      </dsp:txBody>
      <dsp:txXfrm>
        <a:off x="34906" y="41284"/>
        <a:ext cx="6788188" cy="645240"/>
      </dsp:txXfrm>
    </dsp:sp>
    <dsp:sp modelId="{52C4D53B-4730-4B12-B8CB-9E8C36B94AF1}">
      <dsp:nvSpPr>
        <dsp:cNvPr id="0" name=""/>
        <dsp:cNvSpPr/>
      </dsp:nvSpPr>
      <dsp:spPr>
        <a:xfrm>
          <a:off x="0" y="773271"/>
          <a:ext cx="6858000" cy="715052"/>
        </a:xfrm>
        <a:prstGeom prst="roundRect">
          <a:avLst/>
        </a:prstGeom>
        <a:solidFill>
          <a:schemeClr val="accent2">
            <a:hueOff val="-300658"/>
            <a:satOff val="-130"/>
            <a:lumOff val="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Have you been in and spoken to the librarian(s)?</a:t>
          </a:r>
          <a:endParaRPr lang="en-US" sz="1800" kern="1200"/>
        </a:p>
      </dsp:txBody>
      <dsp:txXfrm>
        <a:off x="34906" y="808177"/>
        <a:ext cx="6788188" cy="645240"/>
      </dsp:txXfrm>
    </dsp:sp>
    <dsp:sp modelId="{7A0DBD3F-F398-4694-9968-93E53C51A05D}">
      <dsp:nvSpPr>
        <dsp:cNvPr id="0" name=""/>
        <dsp:cNvSpPr/>
      </dsp:nvSpPr>
      <dsp:spPr>
        <a:xfrm>
          <a:off x="0" y="1540164"/>
          <a:ext cx="6858000" cy="715052"/>
        </a:xfrm>
        <a:prstGeom prst="roundRect">
          <a:avLst/>
        </a:prstGeom>
        <a:solidFill>
          <a:schemeClr val="accent2">
            <a:hueOff val="-601317"/>
            <a:satOff val="-259"/>
            <a:lumOff val="2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Do they offer any workshops or one to one support in accessing the evidence base?</a:t>
          </a:r>
          <a:endParaRPr lang="en-US" sz="1800" kern="1200" dirty="0"/>
        </a:p>
      </dsp:txBody>
      <dsp:txXfrm>
        <a:off x="34906" y="1575070"/>
        <a:ext cx="6788188" cy="645240"/>
      </dsp:txXfrm>
    </dsp:sp>
    <dsp:sp modelId="{AA06E57F-9A70-4385-885F-D298F870D2AA}">
      <dsp:nvSpPr>
        <dsp:cNvPr id="0" name=""/>
        <dsp:cNvSpPr/>
      </dsp:nvSpPr>
      <dsp:spPr>
        <a:xfrm>
          <a:off x="0" y="2307056"/>
          <a:ext cx="6858000" cy="715052"/>
        </a:xfrm>
        <a:prstGeom prst="roundRect">
          <a:avLst/>
        </a:prstGeom>
        <a:solidFill>
          <a:schemeClr val="accent2">
            <a:hueOff val="-901975"/>
            <a:satOff val="-389"/>
            <a:lumOff val="4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Are you a member of RCOT? Have you accessed the digital library via their website?</a:t>
          </a:r>
        </a:p>
      </dsp:txBody>
      <dsp:txXfrm>
        <a:off x="34906" y="2341962"/>
        <a:ext cx="6788188" cy="645240"/>
      </dsp:txXfrm>
    </dsp:sp>
    <dsp:sp modelId="{D5BA6686-79F4-40AB-9445-D2A1D072FFBE}">
      <dsp:nvSpPr>
        <dsp:cNvPr id="0" name=""/>
        <dsp:cNvSpPr/>
      </dsp:nvSpPr>
      <dsp:spPr>
        <a:xfrm>
          <a:off x="0" y="3073949"/>
          <a:ext cx="6858000" cy="715052"/>
        </a:xfrm>
        <a:prstGeom prst="roundRect">
          <a:avLst/>
        </a:prstGeom>
        <a:solidFill>
          <a:schemeClr val="accent2">
            <a:hueOff val="-1202634"/>
            <a:satOff val="-518"/>
            <a:lumOff val="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If you work for the NHS – do you have an OpenAthens account?</a:t>
          </a:r>
          <a:endParaRPr lang="en-US" sz="1800" kern="1200"/>
        </a:p>
      </dsp:txBody>
      <dsp:txXfrm>
        <a:off x="34906" y="3108855"/>
        <a:ext cx="6788188" cy="645240"/>
      </dsp:txXfrm>
    </dsp:sp>
    <dsp:sp modelId="{3A2B70B4-01FF-4004-8468-ED2DCB94BB5B}">
      <dsp:nvSpPr>
        <dsp:cNvPr id="0" name=""/>
        <dsp:cNvSpPr/>
      </dsp:nvSpPr>
      <dsp:spPr>
        <a:xfrm>
          <a:off x="0" y="3840842"/>
          <a:ext cx="6858000" cy="715052"/>
        </a:xfrm>
        <a:prstGeom prst="roundRect">
          <a:avLst/>
        </a:prstGeom>
        <a:solidFill>
          <a:schemeClr val="accent2">
            <a:hueOff val="-1503292"/>
            <a:satOff val="-64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If you are studying, what does your University offer to further develop your literature searching skills? </a:t>
          </a:r>
          <a:endParaRPr lang="en-US" sz="1800" kern="1200" dirty="0"/>
        </a:p>
      </dsp:txBody>
      <dsp:txXfrm>
        <a:off x="34906" y="3875748"/>
        <a:ext cx="6788188" cy="645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3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57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5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10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41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1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7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1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11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912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3.m4a"/><Relationship Id="rId7" Type="http://schemas.openxmlformats.org/officeDocument/2006/relationships/diagramQuickStyle" Target="../diagrams/quickStyle1.xml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2.png"/><Relationship Id="rId5" Type="http://schemas.openxmlformats.org/officeDocument/2006/relationships/diagramData" Target="../diagrams/data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5.jp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audio" Target="../media/media7.m4a"/><Relationship Id="rId7" Type="http://schemas.openxmlformats.org/officeDocument/2006/relationships/diagramQuickStyle" Target="../diagrams/quickStyle2.xml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2.png"/><Relationship Id="rId5" Type="http://schemas.openxmlformats.org/officeDocument/2006/relationships/diagramData" Target="../diagrams/data2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ingsfund.org.uk/publications" TargetMode="Externa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nice.org.uk/guidance/published" TargetMode="External"/><Relationship Id="rId12" Type="http://schemas.openxmlformats.org/officeDocument/2006/relationships/image" Target="../media/image1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wfot.org/resources" TargetMode="External"/><Relationship Id="rId11" Type="http://schemas.openxmlformats.org/officeDocument/2006/relationships/hyperlink" Target="https://www.ons.gov.uk/" TargetMode="External"/><Relationship Id="rId5" Type="http://schemas.openxmlformats.org/officeDocument/2006/relationships/hyperlink" Target="https://evidence.nihr.ac.uk/about-us/" TargetMode="External"/><Relationship Id="rId10" Type="http://schemas.openxmlformats.org/officeDocument/2006/relationships/hyperlink" Target="https://www.gov.uk/search/guidance-and-regulation?organisations%5b%5d=department-of-health-and-social-care&amp;parent=department-of-health-and-social-care" TargetMode="External"/><Relationship Id="rId4" Type="http://schemas.openxmlformats.org/officeDocument/2006/relationships/hyperlink" Target="https://www.rcot.co.uk/practice-resources" TargetMode="External"/><Relationship Id="rId9" Type="http://schemas.openxmlformats.org/officeDocument/2006/relationships/hyperlink" Target="https://www.england.nhs.uk/public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62BF7A-658A-FC4C-34D8-7C04E81A0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E322E95-BE0E-481A-BFC5-239B547D1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D5E807A-EF0E-5ADF-7420-95B92CBED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582ECF0-6545-D4E4-F2DA-89C0277E6C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E6E0E2-9850-DC3E-6127-8D8C6195D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15E4E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25F7EB1-1EA7-2F6A-5C6E-1BC074C83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0 w 12191999"/>
              <a:gd name="connsiteY0" fmla="*/ 0 h 6857999"/>
              <a:gd name="connsiteX1" fmla="*/ 12191999 w 12191999"/>
              <a:gd name="connsiteY1" fmla="*/ 0 h 6857999"/>
              <a:gd name="connsiteX2" fmla="*/ 12191999 w 12191999"/>
              <a:gd name="connsiteY2" fmla="*/ 6857999 h 6857999"/>
              <a:gd name="connsiteX3" fmla="*/ 0 w 12191999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7999"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B736818-5448-76E3-7638-13928014F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29224"/>
            <a:ext cx="6305549" cy="6328777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D1320B43-AAEC-9C81-2DCE-D63B8B1B6B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36525"/>
            <a:ext cx="6130391" cy="672147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82589E-B10C-B1D3-8D5C-7ABC065B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759226"/>
            <a:ext cx="4572000" cy="32600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do we mean by “evidence” </a:t>
            </a:r>
            <a:b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GB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and where do I find it?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6F8FB94E-C6B2-06AB-7FF3-7C49FD290A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088378"/>
            <a:ext cx="4565650" cy="1449593"/>
          </a:xfrm>
          <a:prstGeom prst="rect">
            <a:avLst/>
          </a:prstGeom>
        </p:spPr>
      </p:pic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EA295A7C-0E7E-442D-9E30-412E32A05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39318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93"/>
    </mc:Choice>
    <mc:Fallback>
      <p:transition spd="slow" advTm="8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AFD51-BD3E-BAB4-B041-1BFA20E4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classed as “evidence”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7448C-0538-F5CD-DCE6-7235E1F82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1" dirty="0">
                <a:solidFill>
                  <a:schemeClr val="accent2"/>
                </a:solidFill>
              </a:rPr>
              <a:t>Research studies </a:t>
            </a:r>
            <a:r>
              <a:rPr lang="en-GB" dirty="0"/>
              <a:t>– typically published in peer reviewed journals </a:t>
            </a:r>
          </a:p>
          <a:p>
            <a:r>
              <a:rPr lang="en-GB" b="1" dirty="0">
                <a:solidFill>
                  <a:schemeClr val="accent4"/>
                </a:solidFill>
              </a:rPr>
              <a:t>Publications</a:t>
            </a:r>
            <a:r>
              <a:rPr lang="en-GB" dirty="0"/>
              <a:t> – textbooks, manuals, checklists, statistics, reports</a:t>
            </a:r>
          </a:p>
          <a:p>
            <a:r>
              <a:rPr lang="en-GB" b="1" dirty="0">
                <a:solidFill>
                  <a:schemeClr val="accent6"/>
                </a:solidFill>
              </a:rPr>
              <a:t>Guidance</a:t>
            </a:r>
            <a:r>
              <a:rPr lang="en-GB" dirty="0"/>
              <a:t> – e.g. RCOT, WFOT, NICE, WHO, HCPC, NIHR, Health &amp; Social Care bodies etc</a:t>
            </a:r>
          </a:p>
          <a:p>
            <a:r>
              <a:rPr lang="en-GB" b="1" dirty="0">
                <a:solidFill>
                  <a:schemeClr val="accent3">
                    <a:alpha val="70000"/>
                  </a:schemeClr>
                </a:solidFill>
              </a:rPr>
              <a:t>Statistics</a:t>
            </a:r>
            <a:r>
              <a:rPr lang="en-GB" dirty="0"/>
              <a:t> -  e.g. Office for National Statistics, Gov.uk</a:t>
            </a:r>
          </a:p>
          <a:p>
            <a:r>
              <a:rPr lang="en-GB" b="1" dirty="0">
                <a:solidFill>
                  <a:schemeClr val="accent1"/>
                </a:solidFill>
              </a:rPr>
              <a:t>Professional opinion </a:t>
            </a:r>
            <a:r>
              <a:rPr lang="en-GB" dirty="0"/>
              <a:t>– e.g. opinion pieces, consultations, committee reports, position statements, lectures, conference presentations</a:t>
            </a:r>
          </a:p>
          <a:p>
            <a:r>
              <a:rPr lang="en-GB" b="1" dirty="0">
                <a:solidFill>
                  <a:schemeClr val="accent5"/>
                </a:solidFill>
              </a:rPr>
              <a:t>Lived experience </a:t>
            </a:r>
            <a:r>
              <a:rPr lang="en-GB" dirty="0"/>
              <a:t>– research and narratives focussed on service user and carer perspectives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B24579-155F-B9AB-2BF6-D23BA0067FC9}"/>
              </a:ext>
            </a:extLst>
          </p:cNvPr>
          <p:cNvSpPr txBox="1"/>
          <p:nvPr/>
        </p:nvSpPr>
        <p:spPr>
          <a:xfrm>
            <a:off x="9971314" y="5726668"/>
            <a:ext cx="1968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(Brown, 2023)</a:t>
            </a:r>
          </a:p>
        </p:txBody>
      </p:sp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EF3B3ACD-3B3D-76E8-D681-B859E32FD9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34CF2849-66DC-BABB-5972-40A00324D1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2534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3516"/>
    </mc:Choice>
    <mc:Fallback>
      <p:transition spd="slow" advTm="113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34DB8-6F41-BA7F-6540-5332AFEB0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932769"/>
            <a:ext cx="10668000" cy="1129296"/>
          </a:xfrm>
        </p:spPr>
        <p:txBody>
          <a:bodyPr>
            <a:normAutofit/>
          </a:bodyPr>
          <a:lstStyle/>
          <a:p>
            <a:r>
              <a:rPr lang="en-GB" sz="3600" dirty="0"/>
              <a:t>The 5-step process of applying evidence to practice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C33CCA-E61F-164C-7A22-626495AA547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0" y="2270787"/>
          <a:ext cx="10668000" cy="381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02900ED-0570-F189-7117-C297B5F30091}"/>
              </a:ext>
            </a:extLst>
          </p:cNvPr>
          <p:cNvSpPr txBox="1"/>
          <p:nvPr/>
        </p:nvSpPr>
        <p:spPr>
          <a:xfrm>
            <a:off x="762000" y="5555899"/>
            <a:ext cx="2771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(Sackett, 1997)</a:t>
            </a:r>
          </a:p>
        </p:txBody>
      </p:sp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4E720E49-F311-69FC-DBB7-6B9AB407C2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34DA0935-3600-52E6-33D1-E4754DA2E93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8303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486"/>
    </mc:Choice>
    <mc:Fallback>
      <p:transition spd="slow" advTm="654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D61C7F1-4EED-41D2-92EA-0F89F9DC1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5D61C7F1-4EED-41D2-92EA-0F89F9DC1D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04A4FC-1319-4B69-987B-D68CB49BA6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graphicEl>
                                              <a:dgm id="{AF04A4FC-1319-4B69-987B-D68CB49BA6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C1A19F-3515-4069-86A1-A46B1ADF4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54C1A19F-3515-4069-86A1-A46B1ADF47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A3F32F-C9AB-475D-855E-11D09070F4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A7A3F32F-C9AB-475D-855E-11D09070F4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4E2C5F-F274-46F7-B6D2-AB250B9F7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974E2C5F-F274-46F7-B6D2-AB250B9F7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64CF68-0497-4DC4-B1BA-B7C193E09E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DD64CF68-0497-4DC4-B1BA-B7C193E09E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3ED55F-73DB-4A42-9B27-E2F3801CF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dgm id="{DA3ED55F-73DB-4A42-9B27-E2F3801CFF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945CC4-2D1E-4B41-B2CA-CC6E94425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B3945CC4-2D1E-4B41-B2CA-CC6E94425A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7B8874-6C95-4002-B5D8-41A09E0365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797B8874-6C95-4002-B5D8-41A09E0365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9F093F6-C31C-4D2A-A54F-AED0BC26D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B9F093F6-C31C-4D2A-A54F-AED0BC26D6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30" name="Picture 29" descr="Magnifying glass and question mark">
            <a:extLst>
              <a:ext uri="{FF2B5EF4-FFF2-40B4-BE49-F238E27FC236}">
                <a16:creationId xmlns:a16="http://schemas.microsoft.com/office/drawing/2014/main" id="{63378A60-0F08-A3B4-9AAF-8F35F36BCB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5"/>
          <a:stretch/>
        </p:blipFill>
        <p:spPr>
          <a:xfrm>
            <a:off x="20" y="10"/>
            <a:ext cx="12207220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5E698B96-C345-4CAB-9657-02BD17A19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4D8E9B-94F3-A462-0821-2D888BF0B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2890006"/>
            <a:ext cx="3810000" cy="23717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/>
              <a:t>Where to find the evidence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A90EB1ED-CF74-44C2-853E-6177E160A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653162" y="-776838"/>
            <a:ext cx="762001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7743230-5CA1-4096-8FEF-2A1530D8D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5829359"/>
            <a:ext cx="4333874" cy="1028642"/>
            <a:chOff x="7153921" y="5829359"/>
            <a:chExt cx="5038078" cy="102864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EAD3ABE-E984-4D7B-ADC3-7D4D38C970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63905" y="5913098"/>
              <a:ext cx="4228094" cy="944903"/>
            </a:xfrm>
            <a:custGeom>
              <a:avLst/>
              <a:gdLst>
                <a:gd name="connsiteX0" fmla="*/ 1673074 w 4228094"/>
                <a:gd name="connsiteY0" fmla="*/ 230 h 1137038"/>
                <a:gd name="connsiteX1" fmla="*/ 3676781 w 4228094"/>
                <a:gd name="connsiteY1" fmla="*/ 298555 h 1137038"/>
                <a:gd name="connsiteX2" fmla="*/ 4025527 w 4228094"/>
                <a:gd name="connsiteY2" fmla="*/ 425010 h 1137038"/>
                <a:gd name="connsiteX3" fmla="*/ 4228094 w 4228094"/>
                <a:gd name="connsiteY3" fmla="*/ 494088 h 1137038"/>
                <a:gd name="connsiteX4" fmla="*/ 4228094 w 4228094"/>
                <a:gd name="connsiteY4" fmla="*/ 1137038 h 1137038"/>
                <a:gd name="connsiteX5" fmla="*/ 0 w 4228094"/>
                <a:gd name="connsiteY5" fmla="*/ 1137038 h 1137038"/>
                <a:gd name="connsiteX6" fmla="*/ 18109 w 4228094"/>
                <a:gd name="connsiteY6" fmla="*/ 1068877 h 1137038"/>
                <a:gd name="connsiteX7" fmla="*/ 362264 w 4228094"/>
                <a:gd name="connsiteY7" fmla="*/ 366637 h 1137038"/>
                <a:gd name="connsiteX8" fmla="*/ 1386499 w 4228094"/>
                <a:gd name="connsiteY8" fmla="*/ 1522 h 1137038"/>
                <a:gd name="connsiteX9" fmla="*/ 1673074 w 4228094"/>
                <a:gd name="connsiteY9" fmla="*/ 230 h 113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094" h="1137038">
                  <a:moveTo>
                    <a:pt x="1673074" y="230"/>
                  </a:moveTo>
                  <a:cubicBezTo>
                    <a:pt x="2346512" y="4287"/>
                    <a:pt x="3048424" y="63583"/>
                    <a:pt x="3676781" y="298555"/>
                  </a:cubicBezTo>
                  <a:cubicBezTo>
                    <a:pt x="3793275" y="342114"/>
                    <a:pt x="3909477" y="384216"/>
                    <a:pt x="4025527" y="425010"/>
                  </a:cubicBezTo>
                  <a:lnTo>
                    <a:pt x="4228094" y="494088"/>
                  </a:lnTo>
                  <a:lnTo>
                    <a:pt x="4228094" y="1137038"/>
                  </a:lnTo>
                  <a:lnTo>
                    <a:pt x="0" y="1137038"/>
                  </a:lnTo>
                  <a:lnTo>
                    <a:pt x="18109" y="1068877"/>
                  </a:lnTo>
                  <a:cubicBezTo>
                    <a:pt x="95047" y="799139"/>
                    <a:pt x="194962" y="542008"/>
                    <a:pt x="362264" y="366637"/>
                  </a:cubicBezTo>
                  <a:cubicBezTo>
                    <a:pt x="622229" y="94062"/>
                    <a:pt x="1015836" y="6565"/>
                    <a:pt x="1386499" y="1522"/>
                  </a:cubicBezTo>
                  <a:cubicBezTo>
                    <a:pt x="1481245" y="198"/>
                    <a:pt x="1576869" y="-349"/>
                    <a:pt x="1673074" y="230"/>
                  </a:cubicBezTo>
                  <a:close/>
                </a:path>
              </a:pathLst>
            </a:cu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18AFE34-D405-4581-A4CC-02072A132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153921" y="5829359"/>
              <a:ext cx="5038078" cy="1028642"/>
            </a:xfrm>
            <a:custGeom>
              <a:avLst/>
              <a:gdLst>
                <a:gd name="connsiteX0" fmla="*/ 1576991 w 5038078"/>
                <a:gd name="connsiteY0" fmla="*/ 210 h 1238015"/>
                <a:gd name="connsiteX1" fmla="*/ 3403320 w 5038078"/>
                <a:gd name="connsiteY1" fmla="*/ 272125 h 1238015"/>
                <a:gd name="connsiteX2" fmla="*/ 4672870 w 5038078"/>
                <a:gd name="connsiteY2" fmla="*/ 693604 h 1238015"/>
                <a:gd name="connsiteX3" fmla="*/ 5038078 w 5038078"/>
                <a:gd name="connsiteY3" fmla="*/ 795929 h 1238015"/>
                <a:gd name="connsiteX4" fmla="*/ 5038078 w 5038078"/>
                <a:gd name="connsiteY4" fmla="*/ 1238015 h 1238015"/>
                <a:gd name="connsiteX5" fmla="*/ 0 w 5038078"/>
                <a:gd name="connsiteY5" fmla="*/ 1238015 h 1238015"/>
                <a:gd name="connsiteX6" fmla="*/ 19230 w 5038078"/>
                <a:gd name="connsiteY6" fmla="*/ 1159819 h 1238015"/>
                <a:gd name="connsiteX7" fmla="*/ 382219 w 5038078"/>
                <a:gd name="connsiteY7" fmla="*/ 334180 h 1238015"/>
                <a:gd name="connsiteX8" fmla="*/ 1315784 w 5038078"/>
                <a:gd name="connsiteY8" fmla="*/ 1388 h 1238015"/>
                <a:gd name="connsiteX9" fmla="*/ 1576991 w 5038078"/>
                <a:gd name="connsiteY9" fmla="*/ 210 h 123801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129518"/>
                <a:gd name="connsiteY0" fmla="*/ 1237805 h 1329245"/>
                <a:gd name="connsiteX1" fmla="*/ 19230 w 5129518"/>
                <a:gd name="connsiteY1" fmla="*/ 1159609 h 1329245"/>
                <a:gd name="connsiteX2" fmla="*/ 382219 w 5129518"/>
                <a:gd name="connsiteY2" fmla="*/ 333970 h 1329245"/>
                <a:gd name="connsiteX3" fmla="*/ 1315784 w 5129518"/>
                <a:gd name="connsiteY3" fmla="*/ 1178 h 1329245"/>
                <a:gd name="connsiteX4" fmla="*/ 1576991 w 5129518"/>
                <a:gd name="connsiteY4" fmla="*/ 0 h 1329245"/>
                <a:gd name="connsiteX5" fmla="*/ 3403320 w 5129518"/>
                <a:gd name="connsiteY5" fmla="*/ 271915 h 1329245"/>
                <a:gd name="connsiteX6" fmla="*/ 4672870 w 5129518"/>
                <a:gd name="connsiteY6" fmla="*/ 693394 h 1329245"/>
                <a:gd name="connsiteX7" fmla="*/ 5038078 w 5129518"/>
                <a:gd name="connsiteY7" fmla="*/ 795719 h 1329245"/>
                <a:gd name="connsiteX8" fmla="*/ 5129518 w 5129518"/>
                <a:gd name="connsiteY8" fmla="*/ 1329245 h 1329245"/>
                <a:gd name="connsiteX0" fmla="*/ 0 w 5049689"/>
                <a:gd name="connsiteY0" fmla="*/ 1237805 h 1423588"/>
                <a:gd name="connsiteX1" fmla="*/ 19230 w 5049689"/>
                <a:gd name="connsiteY1" fmla="*/ 1159609 h 1423588"/>
                <a:gd name="connsiteX2" fmla="*/ 382219 w 5049689"/>
                <a:gd name="connsiteY2" fmla="*/ 333970 h 1423588"/>
                <a:gd name="connsiteX3" fmla="*/ 1315784 w 5049689"/>
                <a:gd name="connsiteY3" fmla="*/ 1178 h 1423588"/>
                <a:gd name="connsiteX4" fmla="*/ 1576991 w 5049689"/>
                <a:gd name="connsiteY4" fmla="*/ 0 h 1423588"/>
                <a:gd name="connsiteX5" fmla="*/ 3403320 w 5049689"/>
                <a:gd name="connsiteY5" fmla="*/ 271915 h 1423588"/>
                <a:gd name="connsiteX6" fmla="*/ 4672870 w 5049689"/>
                <a:gd name="connsiteY6" fmla="*/ 693394 h 1423588"/>
                <a:gd name="connsiteX7" fmla="*/ 5038078 w 5049689"/>
                <a:gd name="connsiteY7" fmla="*/ 795719 h 1423588"/>
                <a:gd name="connsiteX8" fmla="*/ 5049689 w 5049689"/>
                <a:gd name="connsiteY8" fmla="*/ 1423588 h 1423588"/>
                <a:gd name="connsiteX0" fmla="*/ 0 w 5038078"/>
                <a:gd name="connsiteY0" fmla="*/ 1237805 h 1237805"/>
                <a:gd name="connsiteX1" fmla="*/ 19230 w 5038078"/>
                <a:gd name="connsiteY1" fmla="*/ 1159609 h 1237805"/>
                <a:gd name="connsiteX2" fmla="*/ 382219 w 5038078"/>
                <a:gd name="connsiteY2" fmla="*/ 333970 h 1237805"/>
                <a:gd name="connsiteX3" fmla="*/ 1315784 w 5038078"/>
                <a:gd name="connsiteY3" fmla="*/ 1178 h 1237805"/>
                <a:gd name="connsiteX4" fmla="*/ 1576991 w 5038078"/>
                <a:gd name="connsiteY4" fmla="*/ 0 h 1237805"/>
                <a:gd name="connsiteX5" fmla="*/ 3403320 w 5038078"/>
                <a:gd name="connsiteY5" fmla="*/ 271915 h 1237805"/>
                <a:gd name="connsiteX6" fmla="*/ 4672870 w 5038078"/>
                <a:gd name="connsiteY6" fmla="*/ 693394 h 1237805"/>
                <a:gd name="connsiteX7" fmla="*/ 5038078 w 5038078"/>
                <a:gd name="connsiteY7" fmla="*/ 795719 h 1237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38078" h="1237805">
                  <a:moveTo>
                    <a:pt x="0" y="1237805"/>
                  </a:moveTo>
                  <a:lnTo>
                    <a:pt x="19230" y="1159609"/>
                  </a:lnTo>
                  <a:cubicBezTo>
                    <a:pt x="96961" y="850027"/>
                    <a:pt x="191605" y="533778"/>
                    <a:pt x="382219" y="333970"/>
                  </a:cubicBezTo>
                  <a:cubicBezTo>
                    <a:pt x="619171" y="85526"/>
                    <a:pt x="977934" y="5774"/>
                    <a:pt x="1315784" y="1178"/>
                  </a:cubicBezTo>
                  <a:lnTo>
                    <a:pt x="1576991" y="0"/>
                  </a:lnTo>
                  <a:cubicBezTo>
                    <a:pt x="2190813" y="3698"/>
                    <a:pt x="2830589" y="57744"/>
                    <a:pt x="3403320" y="271915"/>
                  </a:cubicBezTo>
                  <a:cubicBezTo>
                    <a:pt x="3828046" y="430728"/>
                    <a:pt x="4248519" y="568281"/>
                    <a:pt x="4672870" y="693394"/>
                  </a:cubicBezTo>
                  <a:lnTo>
                    <a:pt x="5038078" y="795719"/>
                  </a:lnTo>
                </a:path>
              </a:pathLst>
            </a:custGeom>
            <a:noFill/>
            <a:ln w="190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B0428C31-0C0C-1F0F-9CD8-4D5880EC2F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10" y="-4229"/>
            <a:ext cx="2932430" cy="932769"/>
          </a:xfrm>
          <a:prstGeom prst="rect">
            <a:avLst/>
          </a:prstGeom>
        </p:spPr>
      </p:pic>
      <p:pic>
        <p:nvPicPr>
          <p:cNvPr id="39" name="Audio 38">
            <a:hlinkClick r:id="" action="ppaction://media"/>
            <a:extLst>
              <a:ext uri="{FF2B5EF4-FFF2-40B4-BE49-F238E27FC236}">
                <a16:creationId xmlns:a16="http://schemas.microsoft.com/office/drawing/2014/main" id="{3047A03F-13E3-4478-5E93-14EACEF7E6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61886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92"/>
    </mc:Choice>
    <mc:Fallback>
      <p:transition spd="slow" advTm="4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6" name="Content Placeholder 5" descr="Magnifying glass and question mark">
            <a:extLst>
              <a:ext uri="{FF2B5EF4-FFF2-40B4-BE49-F238E27FC236}">
                <a16:creationId xmlns:a16="http://schemas.microsoft.com/office/drawing/2014/main" id="{09642313-76C6-C166-D62C-771D183EA1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5" r="22298" b="-1"/>
          <a:stretch/>
        </p:blipFill>
        <p:spPr>
          <a:xfrm>
            <a:off x="6613174" y="10"/>
            <a:ext cx="5578824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87883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BF963-42CD-20E3-3748-D00EB49DF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6000"/>
            <a:ext cx="5334000" cy="381000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endParaRPr lang="en-US" sz="2400" dirty="0"/>
          </a:p>
          <a:p>
            <a:r>
              <a:rPr lang="en-US" sz="2400" b="1" dirty="0">
                <a:solidFill>
                  <a:schemeClr val="accent2">
                    <a:alpha val="70000"/>
                  </a:schemeClr>
                </a:solidFill>
              </a:rPr>
              <a:t>Databases</a:t>
            </a:r>
            <a:r>
              <a:rPr lang="en-US" sz="2400" dirty="0">
                <a:solidFill>
                  <a:schemeClr val="accent2">
                    <a:alpha val="70000"/>
                  </a:schemeClr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chemeClr val="accent6">
                    <a:alpha val="70000"/>
                  </a:schemeClr>
                </a:solidFill>
              </a:rPr>
              <a:t>library searches </a:t>
            </a:r>
          </a:p>
          <a:p>
            <a:r>
              <a:rPr lang="en-US" sz="2400" dirty="0"/>
              <a:t>Using </a:t>
            </a:r>
            <a:r>
              <a:rPr lang="en-US" sz="2400" b="1" dirty="0">
                <a:solidFill>
                  <a:schemeClr val="accent1">
                    <a:alpha val="70000"/>
                  </a:schemeClr>
                </a:solidFill>
              </a:rPr>
              <a:t>search strategies </a:t>
            </a:r>
            <a:r>
              <a:rPr lang="en-US" sz="2400" dirty="0"/>
              <a:t>- key words, limiters and Boolean operators </a:t>
            </a:r>
          </a:p>
          <a:p>
            <a:r>
              <a:rPr lang="en-US" sz="2400" b="1" dirty="0">
                <a:solidFill>
                  <a:schemeClr val="accent5">
                    <a:alpha val="70000"/>
                  </a:schemeClr>
                </a:solidFill>
              </a:rPr>
              <a:t>Different types of research </a:t>
            </a:r>
            <a:r>
              <a:rPr lang="en-US" sz="2400" dirty="0"/>
              <a:t>evidence such as systematic reviews, randomised control trials, case studies, mixed methods, qualitative and quantitative research 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5C6FB8-121A-1A00-325F-2F876F55A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5334000" cy="1524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/>
              <a:t>Where and what do I search?</a:t>
            </a:r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771AC539-175C-B3BD-D608-A0A37D88A5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53480CEC-5A23-DAE2-D527-348AC31189F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5493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961"/>
    </mc:Choice>
    <mc:Fallback>
      <p:transition spd="slow" advTm="115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4" name="Content Placeholder 12" descr="Horses Galloping">
            <a:extLst>
              <a:ext uri="{FF2B5EF4-FFF2-40B4-BE49-F238E27FC236}">
                <a16:creationId xmlns:a16="http://schemas.microsoft.com/office/drawing/2014/main" id="{2A60AD96-0CC1-52CA-3D77-C91BB4259C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1" r="18621" b="-2"/>
          <a:stretch/>
        </p:blipFill>
        <p:spPr>
          <a:xfrm>
            <a:off x="-8" y="762006"/>
            <a:ext cx="5948805" cy="6095979"/>
          </a:xfrm>
          <a:custGeom>
            <a:avLst/>
            <a:gdLst/>
            <a:ahLst/>
            <a:cxnLst/>
            <a:rect l="l" t="t" r="r" b="b"/>
            <a:pathLst>
              <a:path w="5948805" h="6095979">
                <a:moveTo>
                  <a:pt x="1573832" y="765"/>
                </a:moveTo>
                <a:cubicBezTo>
                  <a:pt x="1940190" y="-10734"/>
                  <a:pt x="2329345" y="109280"/>
                  <a:pt x="2734663" y="238687"/>
                </a:cubicBezTo>
                <a:cubicBezTo>
                  <a:pt x="4118244" y="680647"/>
                  <a:pt x="5296697" y="1302752"/>
                  <a:pt x="5668316" y="3639516"/>
                </a:cubicBezTo>
                <a:cubicBezTo>
                  <a:pt x="5788298" y="4393559"/>
                  <a:pt x="5890546" y="5142244"/>
                  <a:pt x="5937022" y="5865869"/>
                </a:cubicBezTo>
                <a:lnTo>
                  <a:pt x="5948805" y="6095979"/>
                </a:lnTo>
                <a:lnTo>
                  <a:pt x="0" y="6095979"/>
                </a:lnTo>
                <a:lnTo>
                  <a:pt x="0" y="1621672"/>
                </a:lnTo>
                <a:lnTo>
                  <a:pt x="36310" y="1518814"/>
                </a:lnTo>
                <a:cubicBezTo>
                  <a:pt x="109805" y="1321982"/>
                  <a:pt x="192755" y="1133640"/>
                  <a:pt x="287891" y="956872"/>
                </a:cubicBezTo>
                <a:cubicBezTo>
                  <a:pt x="669453" y="247734"/>
                  <a:pt x="1102800" y="15549"/>
                  <a:pt x="1573832" y="765"/>
                </a:cubicBezTo>
                <a:close/>
              </a:path>
            </a:pathLst>
          </a:cu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3BFB3E6-2D9E-4A5C-826F-44A91F597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3838" y="538152"/>
            <a:ext cx="6095989" cy="6543686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C32F2-083B-E6CF-D3DA-C2824AC48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1" y="3048000"/>
            <a:ext cx="4572000" cy="3048001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1500" dirty="0"/>
              <a:t>Humans are never impartial; and as such we bring our own values, experiences and knowledge as researchers, often studying a field we are already passionate about (Nayar and Stanley, 2024) </a:t>
            </a:r>
          </a:p>
          <a:p>
            <a:pPr>
              <a:lnSpc>
                <a:spcPct val="115000"/>
              </a:lnSpc>
            </a:pPr>
            <a:r>
              <a:rPr lang="en-US" sz="1500" dirty="0"/>
              <a:t>To criticize qualitative research for not having the same qualities of quantitative studies is like…</a:t>
            </a:r>
            <a:r>
              <a:rPr lang="en-US" sz="1500" b="1" dirty="0"/>
              <a:t>”comparing cars with horses and criticizing horses for not having somewhere to put a suitcase.”</a:t>
            </a:r>
            <a:r>
              <a:rPr lang="en-US" sz="1500" dirty="0"/>
              <a:t> Jolley (2020)</a:t>
            </a:r>
          </a:p>
          <a:p>
            <a:pPr>
              <a:lnSpc>
                <a:spcPct val="115000"/>
              </a:lnSpc>
            </a:pPr>
            <a:endParaRPr lang="en-GB" sz="1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723254-F0A2-5A7A-FCCE-F7BFFD35F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523990"/>
            <a:ext cx="4572000" cy="1524010"/>
          </a:xfrm>
        </p:spPr>
        <p:txBody>
          <a:bodyPr anchor="t">
            <a:normAutofit/>
          </a:bodyPr>
          <a:lstStyle/>
          <a:p>
            <a:r>
              <a:rPr lang="en-GB" sz="3200" dirty="0"/>
              <a:t>Respecting different contributions to the evidence base</a:t>
            </a:r>
          </a:p>
        </p:txBody>
      </p:sp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F6E7A5CA-9837-9277-70C3-E0B868A52C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8C952B2-7696-C913-F9A5-8DFA3CA1BDB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5125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161"/>
    </mc:Choice>
    <mc:Fallback>
      <p:transition spd="slow" advTm="72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F3A0F6C-EB8F-4A4C-8258-23F6D815E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8352" cy="6438900"/>
          </a:xfrm>
          <a:custGeom>
            <a:avLst/>
            <a:gdLst>
              <a:gd name="connsiteX0" fmla="*/ 0 w 12198352"/>
              <a:gd name="connsiteY0" fmla="*/ 0 h 6438900"/>
              <a:gd name="connsiteX1" fmla="*/ 12198352 w 12198352"/>
              <a:gd name="connsiteY1" fmla="*/ 0 h 6438900"/>
              <a:gd name="connsiteX2" fmla="*/ 12198352 w 12198352"/>
              <a:gd name="connsiteY2" fmla="*/ 5644414 h 6438900"/>
              <a:gd name="connsiteX3" fmla="*/ 12042486 w 12198352"/>
              <a:gd name="connsiteY3" fmla="*/ 5750064 h 6438900"/>
              <a:gd name="connsiteX4" fmla="*/ 9483672 w 12198352"/>
              <a:gd name="connsiteY4" fmla="*/ 6432438 h 6438900"/>
              <a:gd name="connsiteX5" fmla="*/ 8500895 w 12198352"/>
              <a:gd name="connsiteY5" fmla="*/ 6437925 h 6438900"/>
              <a:gd name="connsiteX6" fmla="*/ 1629409 w 12198352"/>
              <a:gd name="connsiteY6" fmla="*/ 5170893 h 6438900"/>
              <a:gd name="connsiteX7" fmla="*/ 433424 w 12198352"/>
              <a:gd name="connsiteY7" fmla="*/ 4633819 h 6438900"/>
              <a:gd name="connsiteX8" fmla="*/ 0 w 12198352"/>
              <a:gd name="connsiteY8" fmla="*/ 4450771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352" h="6438900">
                <a:moveTo>
                  <a:pt x="0" y="0"/>
                </a:moveTo>
                <a:lnTo>
                  <a:pt x="12198352" y="0"/>
                </a:lnTo>
                <a:lnTo>
                  <a:pt x="12198352" y="5644414"/>
                </a:lnTo>
                <a:lnTo>
                  <a:pt x="12042486" y="5750064"/>
                </a:lnTo>
                <a:cubicBezTo>
                  <a:pt x="11268689" y="6237466"/>
                  <a:pt x="10357585" y="6417714"/>
                  <a:pt x="9483672" y="6432438"/>
                </a:cubicBezTo>
                <a:cubicBezTo>
                  <a:pt x="9158751" y="6438062"/>
                  <a:pt x="8830819" y="6440385"/>
                  <a:pt x="8500895" y="6437925"/>
                </a:cubicBezTo>
                <a:cubicBezTo>
                  <a:pt x="6191416" y="6420695"/>
                  <a:pt x="3784289" y="6168856"/>
                  <a:pt x="1629409" y="5170893"/>
                </a:cubicBezTo>
                <a:cubicBezTo>
                  <a:pt x="1229906" y="4985892"/>
                  <a:pt x="831404" y="4807078"/>
                  <a:pt x="433424" y="4633819"/>
                </a:cubicBezTo>
                <a:lnTo>
                  <a:pt x="0" y="44507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A9C92F4-A4A4-42E0-9391-C666AAED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817925">
            <a:off x="2322363" y="-118377"/>
            <a:ext cx="7900749" cy="9821966"/>
          </a:xfrm>
          <a:custGeom>
            <a:avLst/>
            <a:gdLst>
              <a:gd name="connsiteX0" fmla="*/ 589029 w 7858893"/>
              <a:gd name="connsiteY0" fmla="*/ 9827096 h 9827096"/>
              <a:gd name="connsiteX1" fmla="*/ 0 w 7858893"/>
              <a:gd name="connsiteY1" fmla="*/ 9338053 h 9827096"/>
              <a:gd name="connsiteX2" fmla="*/ 50440 w 7858893"/>
              <a:gd name="connsiteY2" fmla="*/ 9011561 h 9827096"/>
              <a:gd name="connsiteX3" fmla="*/ 398242 w 7858893"/>
              <a:gd name="connsiteY3" fmla="*/ 7620242 h 9827096"/>
              <a:gd name="connsiteX4" fmla="*/ 6756719 w 7858893"/>
              <a:gd name="connsiteY4" fmla="*/ 593416 h 9827096"/>
              <a:gd name="connsiteX5" fmla="*/ 7642630 w 7858893"/>
              <a:gd name="connsiteY5" fmla="*/ 111525 h 9827096"/>
              <a:gd name="connsiteX6" fmla="*/ 7858893 w 7858893"/>
              <a:gd name="connsiteY6" fmla="*/ 0 h 9827096"/>
              <a:gd name="connsiteX0" fmla="*/ 589029 w 8190490"/>
              <a:gd name="connsiteY0" fmla="*/ 9787128 h 9787128"/>
              <a:gd name="connsiteX1" fmla="*/ 0 w 8190490"/>
              <a:gd name="connsiteY1" fmla="*/ 9298085 h 9787128"/>
              <a:gd name="connsiteX2" fmla="*/ 50440 w 8190490"/>
              <a:gd name="connsiteY2" fmla="*/ 8971593 h 9787128"/>
              <a:gd name="connsiteX3" fmla="*/ 398242 w 8190490"/>
              <a:gd name="connsiteY3" fmla="*/ 7580274 h 9787128"/>
              <a:gd name="connsiteX4" fmla="*/ 6756719 w 8190490"/>
              <a:gd name="connsiteY4" fmla="*/ 553448 h 9787128"/>
              <a:gd name="connsiteX5" fmla="*/ 7642630 w 8190490"/>
              <a:gd name="connsiteY5" fmla="*/ 71557 h 9787128"/>
              <a:gd name="connsiteX6" fmla="*/ 8190490 w 8190490"/>
              <a:gd name="connsiteY6" fmla="*/ 0 h 9787128"/>
              <a:gd name="connsiteX7" fmla="*/ 589029 w 8190490"/>
              <a:gd name="connsiteY7" fmla="*/ 9787128 h 9787128"/>
              <a:gd name="connsiteX0" fmla="*/ 589029 w 8281930"/>
              <a:gd name="connsiteY0" fmla="*/ 9722690 h 9722690"/>
              <a:gd name="connsiteX1" fmla="*/ 0 w 8281930"/>
              <a:gd name="connsiteY1" fmla="*/ 9233647 h 9722690"/>
              <a:gd name="connsiteX2" fmla="*/ 50440 w 8281930"/>
              <a:gd name="connsiteY2" fmla="*/ 8907155 h 9722690"/>
              <a:gd name="connsiteX3" fmla="*/ 398242 w 8281930"/>
              <a:gd name="connsiteY3" fmla="*/ 7515836 h 9722690"/>
              <a:gd name="connsiteX4" fmla="*/ 6756719 w 8281930"/>
              <a:gd name="connsiteY4" fmla="*/ 489010 h 9722690"/>
              <a:gd name="connsiteX5" fmla="*/ 7642630 w 8281930"/>
              <a:gd name="connsiteY5" fmla="*/ 7119 h 9722690"/>
              <a:gd name="connsiteX6" fmla="*/ 8281930 w 8281930"/>
              <a:gd name="connsiteY6" fmla="*/ 27002 h 9722690"/>
              <a:gd name="connsiteX0" fmla="*/ 589029 w 7911958"/>
              <a:gd name="connsiteY0" fmla="*/ 9802819 h 9802819"/>
              <a:gd name="connsiteX1" fmla="*/ 0 w 7911958"/>
              <a:gd name="connsiteY1" fmla="*/ 9313776 h 9802819"/>
              <a:gd name="connsiteX2" fmla="*/ 50440 w 7911958"/>
              <a:gd name="connsiteY2" fmla="*/ 8987284 h 9802819"/>
              <a:gd name="connsiteX3" fmla="*/ 398242 w 7911958"/>
              <a:gd name="connsiteY3" fmla="*/ 7595965 h 9802819"/>
              <a:gd name="connsiteX4" fmla="*/ 6756719 w 7911958"/>
              <a:gd name="connsiteY4" fmla="*/ 569139 h 9802819"/>
              <a:gd name="connsiteX5" fmla="*/ 7642630 w 7911958"/>
              <a:gd name="connsiteY5" fmla="*/ 87248 h 9802819"/>
              <a:gd name="connsiteX6" fmla="*/ 7911958 w 7911958"/>
              <a:gd name="connsiteY6" fmla="*/ 0 h 9802819"/>
              <a:gd name="connsiteX0" fmla="*/ 589029 w 7642630"/>
              <a:gd name="connsiteY0" fmla="*/ 9715571 h 9715571"/>
              <a:gd name="connsiteX1" fmla="*/ 0 w 7642630"/>
              <a:gd name="connsiteY1" fmla="*/ 9226528 h 9715571"/>
              <a:gd name="connsiteX2" fmla="*/ 50440 w 7642630"/>
              <a:gd name="connsiteY2" fmla="*/ 8900036 h 9715571"/>
              <a:gd name="connsiteX3" fmla="*/ 398242 w 7642630"/>
              <a:gd name="connsiteY3" fmla="*/ 7508717 h 9715571"/>
              <a:gd name="connsiteX4" fmla="*/ 6756719 w 7642630"/>
              <a:gd name="connsiteY4" fmla="*/ 481891 h 9715571"/>
              <a:gd name="connsiteX5" fmla="*/ 7642630 w 7642630"/>
              <a:gd name="connsiteY5" fmla="*/ 0 h 9715571"/>
              <a:gd name="connsiteX0" fmla="*/ 589029 w 7900749"/>
              <a:gd name="connsiteY0" fmla="*/ 9821966 h 9821966"/>
              <a:gd name="connsiteX1" fmla="*/ 0 w 7900749"/>
              <a:gd name="connsiteY1" fmla="*/ 9332923 h 9821966"/>
              <a:gd name="connsiteX2" fmla="*/ 50440 w 7900749"/>
              <a:gd name="connsiteY2" fmla="*/ 9006431 h 9821966"/>
              <a:gd name="connsiteX3" fmla="*/ 398242 w 7900749"/>
              <a:gd name="connsiteY3" fmla="*/ 7615112 h 9821966"/>
              <a:gd name="connsiteX4" fmla="*/ 6756719 w 7900749"/>
              <a:gd name="connsiteY4" fmla="*/ 588286 h 9821966"/>
              <a:gd name="connsiteX5" fmla="*/ 7900749 w 7900749"/>
              <a:gd name="connsiteY5" fmla="*/ 0 h 982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0749" h="9821966">
                <a:moveTo>
                  <a:pt x="589029" y="9821966"/>
                </a:moveTo>
                <a:lnTo>
                  <a:pt x="0" y="9332923"/>
                </a:lnTo>
                <a:lnTo>
                  <a:pt x="50440" y="9006431"/>
                </a:lnTo>
                <a:cubicBezTo>
                  <a:pt x="119970" y="8604142"/>
                  <a:pt x="221982" y="8158814"/>
                  <a:pt x="398242" y="7615112"/>
                </a:cubicBezTo>
                <a:cubicBezTo>
                  <a:pt x="1372817" y="4608865"/>
                  <a:pt x="3887952" y="2237199"/>
                  <a:pt x="6756719" y="588286"/>
                </a:cubicBezTo>
                <a:cubicBezTo>
                  <a:pt x="6992735" y="452730"/>
                  <a:pt x="7549593" y="182994"/>
                  <a:pt x="7900749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BCBB10-9035-6B94-B7A2-11B2050AA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51" y="762000"/>
            <a:ext cx="3598808" cy="2286000"/>
          </a:xfrm>
        </p:spPr>
        <p:txBody>
          <a:bodyPr anchor="t">
            <a:normAutofit/>
          </a:bodyPr>
          <a:lstStyle/>
          <a:p>
            <a:r>
              <a:rPr lang="en-GB" sz="3200" dirty="0">
                <a:solidFill>
                  <a:srgbClr val="FFFFFF"/>
                </a:solidFill>
              </a:rPr>
              <a:t>Getting Started with finding evidence…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1291AC7-F14E-AB7A-6353-2F3A79A41B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445443" y="1147863"/>
          <a:ext cx="6858000" cy="4562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D6CA0779-BD40-AE39-E73D-C3A6DE70B6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063" y="0"/>
            <a:ext cx="2932430" cy="932769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70D4A77-D489-3606-E4EE-26FDBC091C5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448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027"/>
    </mc:Choice>
    <mc:Fallback>
      <p:transition spd="slow" advTm="850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7FF6E3-9D25-46F5-8FDE-2B42F9163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graphicEl>
                                              <a:dgm id="{987FF6E3-9D25-46F5-8FDE-2B42F9163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graphicEl>
                                              <a:dgm id="{987FF6E3-9D25-46F5-8FDE-2B42F9163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2C4D53B-4730-4B12-B8CB-9E8C36B94A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graphicEl>
                                              <a:dgm id="{52C4D53B-4730-4B12-B8CB-9E8C36B94A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graphicEl>
                                              <a:dgm id="{52C4D53B-4730-4B12-B8CB-9E8C36B94A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A0DBD3F-F398-4694-9968-93E53C51A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graphicEl>
                                              <a:dgm id="{7A0DBD3F-F398-4694-9968-93E53C51A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graphicEl>
                                              <a:dgm id="{7A0DBD3F-F398-4694-9968-93E53C51A0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A06E57F-9A70-4385-885F-D298F870D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graphicEl>
                                              <a:dgm id="{AA06E57F-9A70-4385-885F-D298F870D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graphicEl>
                                              <a:dgm id="{AA06E57F-9A70-4385-885F-D298F870D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5BA6686-79F4-40AB-9445-D2A1D072FF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graphicEl>
                                              <a:dgm id="{D5BA6686-79F4-40AB-9445-D2A1D072FF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graphicEl>
                                              <a:dgm id="{D5BA6686-79F4-40AB-9445-D2A1D072FF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A2B70B4-01FF-4004-8468-ED2DCB94BB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graphicEl>
                                              <a:dgm id="{3A2B70B4-01FF-4004-8468-ED2DCB94BB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graphicEl>
                                              <a:dgm id="{3A2B70B4-01FF-4004-8468-ED2DCB94BB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B2A4B-421C-E40A-9D74-161A6C18B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960227"/>
            <a:ext cx="10668000" cy="1524000"/>
          </a:xfrm>
        </p:spPr>
        <p:txBody>
          <a:bodyPr/>
          <a:lstStyle/>
          <a:p>
            <a:r>
              <a:rPr lang="en-GB" dirty="0"/>
              <a:t>Useful websites to find evidence other than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18820-D2A1-EC9D-7082-1213EDEC9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34478"/>
            <a:ext cx="10668000" cy="3569605"/>
          </a:xfrm>
        </p:spPr>
        <p:txBody>
          <a:bodyPr>
            <a:normAutofit fontScale="70000" lnSpcReduction="20000"/>
          </a:bodyPr>
          <a:lstStyle/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Practice resources </a:t>
            </a:r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–</a:t>
            </a:r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RCOT</a:t>
            </a:r>
            <a:endParaRPr lang="en-GB" b="1" dirty="0">
              <a:solidFill>
                <a:schemeClr val="accent6">
                  <a:lumMod val="60000"/>
                  <a:lumOff val="40000"/>
                  <a:alpha val="70000"/>
                </a:schemeClr>
              </a:solidFill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 | WFOT</a:t>
            </a:r>
            <a:endParaRPr lang="en-GB" b="1" dirty="0">
              <a:solidFill>
                <a:schemeClr val="accent6">
                  <a:lumMod val="60000"/>
                  <a:lumOff val="40000"/>
                  <a:alpha val="70000"/>
                </a:schemeClr>
              </a:solidFill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Published guidance, NICE advice and quality standards | Guidance | NICE</a:t>
            </a:r>
            <a:endParaRPr lang="en-GB" b="1" dirty="0">
              <a:solidFill>
                <a:srgbClr val="349C5D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About Us | NIHR Evidence</a:t>
            </a:r>
            <a:endParaRPr lang="en-GB" b="1" dirty="0">
              <a:solidFill>
                <a:schemeClr val="accent6">
                  <a:lumMod val="60000"/>
                  <a:lumOff val="40000"/>
                  <a:alpha val="70000"/>
                </a:schemeClr>
              </a:solidFill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Publications, reports, long reads and articles | The King's Fund (kingsfund.org.uk)</a:t>
            </a:r>
            <a:endParaRPr lang="en-GB" b="1" dirty="0">
              <a:solidFill>
                <a:schemeClr val="accent6">
                  <a:lumMod val="60000"/>
                  <a:lumOff val="40000"/>
                  <a:alpha val="70000"/>
                </a:schemeClr>
              </a:solidFill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NHS England » Publication Containers</a:t>
            </a:r>
            <a:endParaRPr lang="en-GB" b="1" dirty="0">
              <a:solidFill>
                <a:schemeClr val="accent6">
                  <a:lumMod val="60000"/>
                  <a:lumOff val="40000"/>
                  <a:alpha val="70000"/>
                </a:schemeClr>
              </a:solidFill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Guidance and regulation - GOV.UK (www.gov.uk)</a:t>
            </a:r>
            <a:endParaRPr lang="en-GB" b="1" dirty="0">
              <a:solidFill>
                <a:schemeClr val="accent6">
                  <a:lumMod val="60000"/>
                  <a:lumOff val="40000"/>
                  <a:alpha val="70000"/>
                </a:schemeClr>
              </a:solidFill>
            </a:endParaRPr>
          </a:p>
          <a:p>
            <a:r>
              <a:rPr lang="en-GB" b="1" dirty="0">
                <a:solidFill>
                  <a:schemeClr val="accent6">
                    <a:lumMod val="60000"/>
                    <a:lumOff val="40000"/>
                    <a:alpha val="7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 - Office for National Statistics (ons.gov.uk)</a:t>
            </a:r>
            <a:endParaRPr lang="en-GB" b="1" dirty="0">
              <a:solidFill>
                <a:schemeClr val="accent6">
                  <a:lumMod val="60000"/>
                  <a:lumOff val="40000"/>
                  <a:alpha val="70000"/>
                </a:schemeClr>
              </a:solidFill>
            </a:endParaRPr>
          </a:p>
          <a:p>
            <a:endParaRPr lang="en-GB" dirty="0"/>
          </a:p>
        </p:txBody>
      </p:sp>
      <p:pic>
        <p:nvPicPr>
          <p:cNvPr id="5" name="Picture 4" descr="A close-up of a logo&#10;&#10;AI-generated content may be incorrect.">
            <a:extLst>
              <a:ext uri="{FF2B5EF4-FFF2-40B4-BE49-F238E27FC236}">
                <a16:creationId xmlns:a16="http://schemas.microsoft.com/office/drawing/2014/main" id="{C8F56193-75AD-E479-15FF-848C9423E43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0" y="0"/>
            <a:ext cx="2932430" cy="932769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A48D274-F847-E621-07F9-517D3A0D7E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 l="-118750" t="-118750" r="-118750" b="-118750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7351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01"/>
    </mc:Choice>
    <mc:Fallback>
      <p:transition spd="slow" advTm="18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5.8|9.1|28.6|12.7|2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|8.2|7.7|9.4|3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29.5|4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2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9.7|6|11.6|18.5|13.2"/>
</p:tagLst>
</file>

<file path=ppt/theme/theme1.xml><?xml version="1.0" encoding="utf-8"?>
<a:theme xmlns:a="http://schemas.openxmlformats.org/drawingml/2006/main" name="Pebble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1F09CACB0A0E4EB6DC19DE5CE95EDB" ma:contentTypeVersion="11" ma:contentTypeDescription="Create a new document." ma:contentTypeScope="" ma:versionID="5d1a429c3fbfcdbbf1141f41cead6745">
  <xsd:schema xmlns:xsd="http://www.w3.org/2001/XMLSchema" xmlns:xs="http://www.w3.org/2001/XMLSchema" xmlns:p="http://schemas.microsoft.com/office/2006/metadata/properties" xmlns:ns2="a84b20fa-8214-4c3c-9a4e-8ffe3ac6ded8" xmlns:ns3="d35005b5-e763-42fe-9adc-8284de5cecf5" targetNamespace="http://schemas.microsoft.com/office/2006/metadata/properties" ma:root="true" ma:fieldsID="541d4047579fa0b9bacb1b6ffd8010b1" ns2:_="" ns3:_="">
    <xsd:import namespace="a84b20fa-8214-4c3c-9a4e-8ffe3ac6ded8"/>
    <xsd:import namespace="d35005b5-e763-42fe-9adc-8284de5cec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b20fa-8214-4c3c-9a4e-8ffe3ac6de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64132ce-07c9-4c73-98e3-4e49eaeaa9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005b5-e763-42fe-9adc-8284de5cec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0d539f8-ba77-4b5d-b7c8-41e200867520}" ma:internalName="TaxCatchAll" ma:showField="CatchAllData" ma:web="d35005b5-e763-42fe-9adc-8284de5cec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4b20fa-8214-4c3c-9a4e-8ffe3ac6ded8">
      <Terms xmlns="http://schemas.microsoft.com/office/infopath/2007/PartnerControls"/>
    </lcf76f155ced4ddcb4097134ff3c332f>
    <TaxCatchAll xmlns="d35005b5-e763-42fe-9adc-8284de5cecf5" xsi:nil="true"/>
  </documentManagement>
</p:properties>
</file>

<file path=customXml/itemProps1.xml><?xml version="1.0" encoding="utf-8"?>
<ds:datastoreItem xmlns:ds="http://schemas.openxmlformats.org/officeDocument/2006/customXml" ds:itemID="{4987C1EE-4331-47B7-AC59-80F46AE33A6F}"/>
</file>

<file path=customXml/itemProps2.xml><?xml version="1.0" encoding="utf-8"?>
<ds:datastoreItem xmlns:ds="http://schemas.openxmlformats.org/officeDocument/2006/customXml" ds:itemID="{71C8A1A9-33F2-4986-8FDA-99DBD8F91C14}"/>
</file>

<file path=customXml/itemProps3.xml><?xml version="1.0" encoding="utf-8"?>
<ds:datastoreItem xmlns:ds="http://schemas.openxmlformats.org/officeDocument/2006/customXml" ds:itemID="{B0E96E12-1FD3-4C39-9035-0D1DA86E2CDA}"/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461</Words>
  <Application>Microsoft Office PowerPoint</Application>
  <PresentationFormat>Widescreen</PresentationFormat>
  <Paragraphs>45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Avenir Next LT Pro Light</vt:lpstr>
      <vt:lpstr>Sitka Subheading</vt:lpstr>
      <vt:lpstr>PebbleVTI</vt:lpstr>
      <vt:lpstr>What do we mean by “evidence”  and where do I find it?</vt:lpstr>
      <vt:lpstr>What is classed as “evidence”</vt:lpstr>
      <vt:lpstr>The 5-step process of applying evidence to practice</vt:lpstr>
      <vt:lpstr>Where to find the evidence</vt:lpstr>
      <vt:lpstr>Where and what do I search?</vt:lpstr>
      <vt:lpstr>Respecting different contributions to the evidence base</vt:lpstr>
      <vt:lpstr>Getting Started with finding evidence…</vt:lpstr>
      <vt:lpstr>Useful websites to find evidence other than research</vt:lpstr>
    </vt:vector>
  </TitlesOfParts>
  <Company>St Georges,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Mandy Graham</dc:creator>
  <cp:lastModifiedBy>Mandy Graham</cp:lastModifiedBy>
  <cp:revision>1</cp:revision>
  <dcterms:created xsi:type="dcterms:W3CDTF">2025-05-12T09:49:56Z</dcterms:created>
  <dcterms:modified xsi:type="dcterms:W3CDTF">2025-05-12T12:05:50Z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0x010100551F09CACB0A0E4EB6DC19DE5CE95EDB</vt:lpwstr>
  </property>
</Properties>
</file>