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7" r:id="rId2"/>
    <p:sldId id="334" r:id="rId3"/>
    <p:sldId id="335" r:id="rId4"/>
    <p:sldId id="332" r:id="rId5"/>
    <p:sldId id="341" r:id="rId6"/>
    <p:sldId id="3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A714EA-08F3-4541-BE5C-AB10AC2FC7E3}" v="40" dt="2025-05-12T09:41:59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dy Graham" userId="99a7a82463f6caf2" providerId="LiveId" clId="{E1A714EA-08F3-4541-BE5C-AB10AC2FC7E3}"/>
    <pc:docChg chg="modSld">
      <pc:chgData name="Mandy Graham" userId="99a7a82463f6caf2" providerId="LiveId" clId="{E1A714EA-08F3-4541-BE5C-AB10AC2FC7E3}" dt="2025-05-12T09:41:59.789" v="39"/>
      <pc:docMkLst>
        <pc:docMk/>
      </pc:docMkLst>
      <pc:sldChg chg="addSp delSp modSp modTransition modAnim">
        <pc:chgData name="Mandy Graham" userId="99a7a82463f6caf2" providerId="LiveId" clId="{E1A714EA-08F3-4541-BE5C-AB10AC2FC7E3}" dt="2025-05-12T09:31:00.194" v="24"/>
        <pc:sldMkLst>
          <pc:docMk/>
          <pc:sldMk cId="1416296445" sldId="332"/>
        </pc:sldMkLst>
        <pc:picChg chg="add del mod">
          <ac:chgData name="Mandy Graham" userId="99a7a82463f6caf2" providerId="LiveId" clId="{E1A714EA-08F3-4541-BE5C-AB10AC2FC7E3}" dt="2025-05-12T09:29:10.391" v="19"/>
          <ac:picMkLst>
            <pc:docMk/>
            <pc:sldMk cId="1416296445" sldId="332"/>
            <ac:picMk id="7" creationId="{C7638B91-AFC1-82F7-0FCA-86CC6C9C1528}"/>
          </ac:picMkLst>
        </pc:picChg>
        <pc:picChg chg="add del mod">
          <ac:chgData name="Mandy Graham" userId="99a7a82463f6caf2" providerId="LiveId" clId="{E1A714EA-08F3-4541-BE5C-AB10AC2FC7E3}" dt="2025-05-12T09:29:44.516" v="21"/>
          <ac:picMkLst>
            <pc:docMk/>
            <pc:sldMk cId="1416296445" sldId="332"/>
            <ac:picMk id="12" creationId="{0CEBA9B8-FDB9-26AF-A705-89D239B38835}"/>
          </ac:picMkLst>
        </pc:picChg>
        <pc:picChg chg="add del mod">
          <ac:chgData name="Mandy Graham" userId="99a7a82463f6caf2" providerId="LiveId" clId="{E1A714EA-08F3-4541-BE5C-AB10AC2FC7E3}" dt="2025-05-12T09:30:01.123" v="23"/>
          <ac:picMkLst>
            <pc:docMk/>
            <pc:sldMk cId="1416296445" sldId="332"/>
            <ac:picMk id="17" creationId="{EBECC101-1C6B-BA05-5888-082C67A89440}"/>
          </ac:picMkLst>
        </pc:picChg>
        <pc:picChg chg="add mod">
          <ac:chgData name="Mandy Graham" userId="99a7a82463f6caf2" providerId="LiveId" clId="{E1A714EA-08F3-4541-BE5C-AB10AC2FC7E3}" dt="2025-05-12T09:31:00.194" v="24"/>
          <ac:picMkLst>
            <pc:docMk/>
            <pc:sldMk cId="1416296445" sldId="332"/>
            <ac:picMk id="22" creationId="{940420DC-6F60-6BEB-7BC7-BFB8D20419E0}"/>
          </ac:picMkLst>
        </pc:picChg>
      </pc:sldChg>
      <pc:sldChg chg="addSp delSp modSp modTransition modAnim">
        <pc:chgData name="Mandy Graham" userId="99a7a82463f6caf2" providerId="LiveId" clId="{E1A714EA-08F3-4541-BE5C-AB10AC2FC7E3}" dt="2025-05-12T09:41:59.789" v="39"/>
        <pc:sldMkLst>
          <pc:docMk/>
          <pc:sldMk cId="2215244821" sldId="334"/>
        </pc:sldMkLst>
        <pc:picChg chg="add del mod">
          <ac:chgData name="Mandy Graham" userId="99a7a82463f6caf2" providerId="LiveId" clId="{E1A714EA-08F3-4541-BE5C-AB10AC2FC7E3}" dt="2025-05-12T09:24:24.288" v="7"/>
          <ac:picMkLst>
            <pc:docMk/>
            <pc:sldMk cId="2215244821" sldId="334"/>
            <ac:picMk id="13" creationId="{2301C824-5C0E-3B97-ADEE-76C93229CC64}"/>
          </ac:picMkLst>
        </pc:picChg>
        <pc:picChg chg="add del mod">
          <ac:chgData name="Mandy Graham" userId="99a7a82463f6caf2" providerId="LiveId" clId="{E1A714EA-08F3-4541-BE5C-AB10AC2FC7E3}" dt="2025-05-12T09:25:06.650" v="9"/>
          <ac:picMkLst>
            <pc:docMk/>
            <pc:sldMk cId="2215244821" sldId="334"/>
            <ac:picMk id="18" creationId="{E993A52B-D3E7-04D9-4F97-0C971097FB79}"/>
          </ac:picMkLst>
        </pc:picChg>
        <pc:picChg chg="add del mod">
          <ac:chgData name="Mandy Graham" userId="99a7a82463f6caf2" providerId="LiveId" clId="{E1A714EA-08F3-4541-BE5C-AB10AC2FC7E3}" dt="2025-05-12T09:38:19.149" v="32"/>
          <ac:picMkLst>
            <pc:docMk/>
            <pc:sldMk cId="2215244821" sldId="334"/>
            <ac:picMk id="23" creationId="{EC9AC80F-458F-C918-DCDD-B4B05B409F4A}"/>
          </ac:picMkLst>
        </pc:picChg>
        <pc:picChg chg="add del mod">
          <ac:chgData name="Mandy Graham" userId="99a7a82463f6caf2" providerId="LiveId" clId="{E1A714EA-08F3-4541-BE5C-AB10AC2FC7E3}" dt="2025-05-12T09:39:11.059" v="34"/>
          <ac:picMkLst>
            <pc:docMk/>
            <pc:sldMk cId="2215244821" sldId="334"/>
            <ac:picMk id="29" creationId="{D3142645-BA88-D7E1-2EE3-3F335268A3B5}"/>
          </ac:picMkLst>
        </pc:picChg>
        <pc:picChg chg="add del mod">
          <ac:chgData name="Mandy Graham" userId="99a7a82463f6caf2" providerId="LiveId" clId="{E1A714EA-08F3-4541-BE5C-AB10AC2FC7E3}" dt="2025-05-12T09:39:26.347" v="36"/>
          <ac:picMkLst>
            <pc:docMk/>
            <pc:sldMk cId="2215244821" sldId="334"/>
            <ac:picMk id="35" creationId="{9787B55E-D078-8299-FB80-BD299B05276D}"/>
          </ac:picMkLst>
        </pc:picChg>
        <pc:picChg chg="add del mod">
          <ac:chgData name="Mandy Graham" userId="99a7a82463f6caf2" providerId="LiveId" clId="{E1A714EA-08F3-4541-BE5C-AB10AC2FC7E3}" dt="2025-05-12T09:40:09.890" v="38"/>
          <ac:picMkLst>
            <pc:docMk/>
            <pc:sldMk cId="2215244821" sldId="334"/>
            <ac:picMk id="40" creationId="{FCD96BBA-8AD6-2BD8-4C37-C3D6A17D6244}"/>
          </ac:picMkLst>
        </pc:picChg>
        <pc:picChg chg="add mod">
          <ac:chgData name="Mandy Graham" userId="99a7a82463f6caf2" providerId="LiveId" clId="{E1A714EA-08F3-4541-BE5C-AB10AC2FC7E3}" dt="2025-05-12T09:41:59.789" v="39"/>
          <ac:picMkLst>
            <pc:docMk/>
            <pc:sldMk cId="2215244821" sldId="334"/>
            <ac:picMk id="45" creationId="{A0D76305-43E2-9FD2-658B-B58540DD5798}"/>
          </ac:picMkLst>
        </pc:picChg>
      </pc:sldChg>
      <pc:sldChg chg="addSp delSp modSp modTransition modAnim">
        <pc:chgData name="Mandy Graham" userId="99a7a82463f6caf2" providerId="LiveId" clId="{E1A714EA-08F3-4541-BE5C-AB10AC2FC7E3}" dt="2025-05-12T09:28:33.159" v="17"/>
        <pc:sldMkLst>
          <pc:docMk/>
          <pc:sldMk cId="3656834048" sldId="335"/>
        </pc:sldMkLst>
        <pc:picChg chg="add del mod">
          <ac:chgData name="Mandy Graham" userId="99a7a82463f6caf2" providerId="LiveId" clId="{E1A714EA-08F3-4541-BE5C-AB10AC2FC7E3}" dt="2025-05-12T09:27:31.732" v="16"/>
          <ac:picMkLst>
            <pc:docMk/>
            <pc:sldMk cId="3656834048" sldId="335"/>
            <ac:picMk id="8" creationId="{7A4FF5EA-7079-5272-C780-991B01A34444}"/>
          </ac:picMkLst>
        </pc:picChg>
        <pc:picChg chg="add mod">
          <ac:chgData name="Mandy Graham" userId="99a7a82463f6caf2" providerId="LiveId" clId="{E1A714EA-08F3-4541-BE5C-AB10AC2FC7E3}" dt="2025-05-12T09:28:33.159" v="17"/>
          <ac:picMkLst>
            <pc:docMk/>
            <pc:sldMk cId="3656834048" sldId="335"/>
            <ac:picMk id="13" creationId="{BF38E843-018F-0946-3DA4-E52F0407F1B4}"/>
          </ac:picMkLst>
        </pc:picChg>
      </pc:sldChg>
      <pc:sldChg chg="addSp delSp modSp modTransition modAnim">
        <pc:chgData name="Mandy Graham" userId="99a7a82463f6caf2" providerId="LiveId" clId="{E1A714EA-08F3-4541-BE5C-AB10AC2FC7E3}" dt="2025-05-12T09:33:21.088" v="30"/>
        <pc:sldMkLst>
          <pc:docMk/>
          <pc:sldMk cId="2358080579" sldId="341"/>
        </pc:sldMkLst>
        <pc:picChg chg="add del mod">
          <ac:chgData name="Mandy Graham" userId="99a7a82463f6caf2" providerId="LiveId" clId="{E1A714EA-08F3-4541-BE5C-AB10AC2FC7E3}" dt="2025-05-12T09:32:08.222" v="27"/>
          <ac:picMkLst>
            <pc:docMk/>
            <pc:sldMk cId="2358080579" sldId="341"/>
            <ac:picMk id="7" creationId="{FD43A9F9-1308-12A3-6A1B-AC85AB4F7CEF}"/>
          </ac:picMkLst>
        </pc:picChg>
        <pc:picChg chg="add del mod">
          <ac:chgData name="Mandy Graham" userId="99a7a82463f6caf2" providerId="LiveId" clId="{E1A714EA-08F3-4541-BE5C-AB10AC2FC7E3}" dt="2025-05-12T09:32:34.438" v="29"/>
          <ac:picMkLst>
            <pc:docMk/>
            <pc:sldMk cId="2358080579" sldId="341"/>
            <ac:picMk id="10" creationId="{9F605F31-B1C1-02C0-17D3-5CAAB72F2F16}"/>
          </ac:picMkLst>
        </pc:picChg>
        <pc:picChg chg="add mod">
          <ac:chgData name="Mandy Graham" userId="99a7a82463f6caf2" providerId="LiveId" clId="{E1A714EA-08F3-4541-BE5C-AB10AC2FC7E3}" dt="2025-05-12T09:33:21.088" v="30"/>
          <ac:picMkLst>
            <pc:docMk/>
            <pc:sldMk cId="2358080579" sldId="341"/>
            <ac:picMk id="15" creationId="{EA7DEAF2-6BDB-2C4D-7A72-1A5990DEB72A}"/>
          </ac:picMkLst>
        </pc:picChg>
      </pc:sldChg>
      <pc:sldChg chg="addSp delSp modSp modTransition modAnim">
        <pc:chgData name="Mandy Graham" userId="99a7a82463f6caf2" providerId="LiveId" clId="{E1A714EA-08F3-4541-BE5C-AB10AC2FC7E3}" dt="2025-05-12T09:34:15.819" v="31"/>
        <pc:sldMkLst>
          <pc:docMk/>
          <pc:sldMk cId="3063261400" sldId="381"/>
        </pc:sldMkLst>
        <pc:picChg chg="add del mod">
          <ac:chgData name="Mandy Graham" userId="99a7a82463f6caf2" providerId="LiveId" clId="{E1A714EA-08F3-4541-BE5C-AB10AC2FC7E3}" dt="2025-05-12T09:32:04.974" v="26"/>
          <ac:picMkLst>
            <pc:docMk/>
            <pc:sldMk cId="3063261400" sldId="381"/>
            <ac:picMk id="6" creationId="{2BF48E46-5CA0-68C1-6640-000B0F1F4FAC}"/>
          </ac:picMkLst>
        </pc:picChg>
        <pc:picChg chg="add mod">
          <ac:chgData name="Mandy Graham" userId="99a7a82463f6caf2" providerId="LiveId" clId="{E1A714EA-08F3-4541-BE5C-AB10AC2FC7E3}" dt="2025-05-12T09:34:15.819" v="31"/>
          <ac:picMkLst>
            <pc:docMk/>
            <pc:sldMk cId="3063261400" sldId="381"/>
            <ac:picMk id="13" creationId="{837A9003-62DE-E399-A81D-9DF02FC9D9BF}"/>
          </ac:picMkLst>
        </pc:picChg>
      </pc:sldChg>
      <pc:sldChg chg="addSp delSp modSp modTransition modAnim">
        <pc:chgData name="Mandy Graham" userId="99a7a82463f6caf2" providerId="LiveId" clId="{E1A714EA-08F3-4541-BE5C-AB10AC2FC7E3}" dt="2025-05-12T09:22:56.806" v="4"/>
        <pc:sldMkLst>
          <pc:docMk/>
          <pc:sldMk cId="4254426182" sldId="407"/>
        </pc:sldMkLst>
        <pc:picChg chg="add del mod">
          <ac:chgData name="Mandy Graham" userId="99a7a82463f6caf2" providerId="LiveId" clId="{E1A714EA-08F3-4541-BE5C-AB10AC2FC7E3}" dt="2025-05-12T09:21:54.396" v="1"/>
          <ac:picMkLst>
            <pc:docMk/>
            <pc:sldMk cId="4254426182" sldId="407"/>
            <ac:picMk id="6" creationId="{E860A457-924D-D771-0B51-C37AF582996F}"/>
          </ac:picMkLst>
        </pc:picChg>
        <pc:picChg chg="add del mod">
          <ac:chgData name="Mandy Graham" userId="99a7a82463f6caf2" providerId="LiveId" clId="{E1A714EA-08F3-4541-BE5C-AB10AC2FC7E3}" dt="2025-05-12T09:22:37.820" v="3"/>
          <ac:picMkLst>
            <pc:docMk/>
            <pc:sldMk cId="4254426182" sldId="407"/>
            <ac:picMk id="17" creationId="{869C3030-8459-8B60-ED40-8C3F453862A3}"/>
          </ac:picMkLst>
        </pc:picChg>
        <pc:picChg chg="add mod">
          <ac:chgData name="Mandy Graham" userId="99a7a82463f6caf2" providerId="LiveId" clId="{E1A714EA-08F3-4541-BE5C-AB10AC2FC7E3}" dt="2025-05-12T09:22:56.806" v="4"/>
          <ac:picMkLst>
            <pc:docMk/>
            <pc:sldMk cId="4254426182" sldId="407"/>
            <ac:picMk id="27" creationId="{19163CEC-D70D-BDFF-E8BA-7E9B587B961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90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9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31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48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0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5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4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9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3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343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8ED5F-6057-47DD-161C-66376F00D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24739CB-2707-B717-4C35-537D9EF73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7B00988-5424-10B7-222E-0BF8D0376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378401-C683-FA6F-B83A-5B93AC191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D869BC-F1BA-2C84-5025-240F4FBDE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5E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5838B4-71A1-3AB4-C46E-E482AF336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0 w 12191999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C9EEAE7-3422-DF35-2CA2-A9C3EC123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71F60AD-294D-16E8-93EC-6DBCCB45F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0109A-EC54-8384-F4F1-8C54C645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077278"/>
            <a:ext cx="4572000" cy="36377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Meeting our professional responsibilities around using evidence in practice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7D9F02C9-2580-6559-1515-D794C36AA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88378"/>
            <a:ext cx="4565650" cy="1449593"/>
          </a:xfrm>
          <a:prstGeom prst="rect">
            <a:avLst/>
          </a:prstGeom>
        </p:spPr>
      </p:pic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19163CEC-D70D-BDFF-E8BA-7E9B587B96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54426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29"/>
    </mc:Choice>
    <mc:Fallback>
      <p:transition spd="slow" advTm="9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AACD0-4BE3-B68D-65A0-1349DB057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467" y="4920828"/>
            <a:ext cx="6205202" cy="135268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RCOT (2021) </a:t>
            </a:r>
            <a:r>
              <a:rPr lang="en-GB" sz="2000" dirty="0"/>
              <a:t>Professional standards for occupational therapy practice, conduct and ethics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HCPC (2023) Standards of proficiency for occupational therapists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8262A-7F3E-6F75-9023-42CCC7BF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36338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i="1" dirty="0"/>
              <a:t>What do our Professional Standards say?</a:t>
            </a:r>
          </a:p>
        </p:txBody>
      </p:sp>
      <p:pic>
        <p:nvPicPr>
          <p:cNvPr id="7" name="Graphic 6" descr="Fingerprint">
            <a:extLst>
              <a:ext uri="{FF2B5EF4-FFF2-40B4-BE49-F238E27FC236}">
                <a16:creationId xmlns:a16="http://schemas.microsoft.com/office/drawing/2014/main" id="{7A9CC193-34A0-BBDC-F962-62B4E8B3D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BCFC33F8-E8EC-A2D6-335C-5F038B0AEC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45" name="Audio 44">
            <a:hlinkClick r:id="" action="ppaction://media"/>
            <a:extLst>
              <a:ext uri="{FF2B5EF4-FFF2-40B4-BE49-F238E27FC236}">
                <a16:creationId xmlns:a16="http://schemas.microsoft.com/office/drawing/2014/main" id="{A0D76305-43E2-9FD2-658B-B58540DD5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1524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174"/>
    </mc:Choice>
    <mc:Fallback>
      <p:transition spd="slow" advTm="30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A3E57-60A4-9AEA-7E12-6B95BA89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RCOT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9A2D6-402B-9DA6-B068-4D0D60CF2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4.2 Your professional rationale</a:t>
            </a:r>
          </a:p>
          <a:p>
            <a:r>
              <a:rPr lang="en-GB" dirty="0"/>
              <a:t>4.2.1 Your actions are based on a set of logical professional reasons, which are themselves informed by professional knowledge, skills and experience, and </a:t>
            </a:r>
            <a:r>
              <a:rPr lang="en-GB" b="1" dirty="0">
                <a:solidFill>
                  <a:schemeClr val="accent6"/>
                </a:solidFill>
              </a:rPr>
              <a:t>published resources</a:t>
            </a:r>
          </a:p>
          <a:p>
            <a:r>
              <a:rPr lang="en-GB" dirty="0"/>
              <a:t>4.2.1.2 You use </a:t>
            </a:r>
            <a:r>
              <a:rPr lang="en-GB" b="1" dirty="0">
                <a:solidFill>
                  <a:schemeClr val="accent1"/>
                </a:solidFill>
              </a:rPr>
              <a:t>national guidelines, current policy, research </a:t>
            </a:r>
            <a:r>
              <a:rPr lang="en-GB" dirty="0"/>
              <a:t>and</a:t>
            </a:r>
            <a:r>
              <a:rPr lang="en-GB" b="1" dirty="0">
                <a:solidFill>
                  <a:schemeClr val="accent1"/>
                </a:solidFill>
              </a:rPr>
              <a:t> best available evidence </a:t>
            </a:r>
            <a:r>
              <a:rPr lang="en-GB" dirty="0"/>
              <a:t>to underpin and inform your reasoning, rationale and practice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EB55F1E3-8F59-D1CA-0C38-FE8241F7A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BF38E843-018F-0946-3DA4-E52F0407F1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683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408"/>
    </mc:Choice>
    <mc:Fallback>
      <p:transition spd="slow" advTm="49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6340-3FD6-CECC-F9BD-0468A5AB1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RCOT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57A3D-AC12-0F5E-0E62-81F35FA31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4.7 Developing and using the profession’s evidence base</a:t>
            </a:r>
          </a:p>
          <a:p>
            <a:r>
              <a:rPr lang="en-GB" dirty="0"/>
              <a:t>4.7.2 You reflect on the value and importance of research as the foundation of </a:t>
            </a:r>
            <a:r>
              <a:rPr lang="en-GB" b="1" dirty="0">
                <a:solidFill>
                  <a:schemeClr val="accent4"/>
                </a:solidFill>
              </a:rPr>
              <a:t>the profession’s evidence base</a:t>
            </a:r>
            <a:endParaRPr lang="en-GB" dirty="0"/>
          </a:p>
          <a:p>
            <a:r>
              <a:rPr lang="en-GB" dirty="0"/>
              <a:t>4.7.3 You access, understand and critically evaluate research and its outcomes, incorporating it into your practice where appropriate to </a:t>
            </a:r>
            <a:r>
              <a:rPr lang="en-GB" b="1" dirty="0">
                <a:solidFill>
                  <a:schemeClr val="accent2"/>
                </a:solidFill>
              </a:rPr>
              <a:t>provide evidence informed interventions</a:t>
            </a:r>
            <a:r>
              <a:rPr lang="en-GB" dirty="0"/>
              <a:t> </a:t>
            </a:r>
          </a:p>
          <a:p>
            <a:r>
              <a:rPr lang="en-GB" dirty="0"/>
              <a:t>4.7.4 You incorporate evidence-based outcome measures and research activity into your practice, to </a:t>
            </a:r>
            <a:r>
              <a:rPr lang="en-GB" b="1" dirty="0">
                <a:solidFill>
                  <a:schemeClr val="accent6"/>
                </a:solidFill>
              </a:rPr>
              <a:t>demonstrate the effectiveness of intervention</a:t>
            </a:r>
            <a:r>
              <a:rPr lang="en-GB" dirty="0"/>
              <a:t> and services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09837BA3-C7F2-26DC-5479-B4D546FA8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940420DC-6F60-6BEB-7BC7-BFB8D20419E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629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13"/>
    </mc:Choice>
    <mc:Fallback>
      <p:transition spd="slow" advTm="50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0D8B-7139-981F-E91E-5F03987A0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HCPC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69A12-4EF0-4F80-9B6F-9115FBAFF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27380"/>
            <a:ext cx="10668000" cy="3976703"/>
          </a:xfrm>
        </p:spPr>
        <p:txBody>
          <a:bodyPr>
            <a:normAutofit/>
          </a:bodyPr>
          <a:lstStyle/>
          <a:p>
            <a:r>
              <a:rPr lang="en-GB" sz="2000" dirty="0"/>
              <a:t>At the point of registration, occupational therapists must be able to:</a:t>
            </a:r>
            <a:endParaRPr lang="en-GB" sz="1900" b="1" dirty="0"/>
          </a:p>
          <a:p>
            <a:pPr algn="l"/>
            <a:r>
              <a:rPr lang="en-GB" sz="2000" b="1" dirty="0"/>
              <a:t>11 Assure the quality of their practice</a:t>
            </a:r>
          </a:p>
          <a:p>
            <a:pPr algn="l"/>
            <a:r>
              <a:rPr lang="en-GB" sz="2000" dirty="0"/>
              <a:t>11.1 engage in </a:t>
            </a:r>
            <a:r>
              <a:rPr lang="en-GB" sz="2000" b="1" i="0" dirty="0">
                <a:solidFill>
                  <a:schemeClr val="accent6"/>
                </a:solidFill>
                <a:effectLst/>
              </a:rPr>
              <a:t>evidence-based</a:t>
            </a:r>
            <a:r>
              <a:rPr lang="en-GB" sz="200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2000" dirty="0"/>
              <a:t>practice</a:t>
            </a:r>
          </a:p>
          <a:p>
            <a:pPr marL="0" indent="0" algn="l">
              <a:buNone/>
            </a:pPr>
            <a:endParaRPr lang="en-GB" sz="2000" dirty="0"/>
          </a:p>
          <a:p>
            <a:pPr algn="l"/>
            <a:r>
              <a:rPr lang="en-GB" sz="2000" b="1" dirty="0"/>
              <a:t>13 Draw on appropriate knowledge and skills to inform practice</a:t>
            </a:r>
          </a:p>
          <a:p>
            <a:pPr algn="l"/>
            <a:r>
              <a:rPr lang="en-GB" sz="2000" dirty="0"/>
              <a:t>13.9 recognise the </a:t>
            </a:r>
            <a:r>
              <a:rPr lang="en-GB" sz="2000" b="1" i="0" dirty="0">
                <a:solidFill>
                  <a:schemeClr val="accent2"/>
                </a:solidFill>
                <a:effectLst/>
              </a:rPr>
              <a:t>value of </a:t>
            </a:r>
            <a:r>
              <a:rPr lang="en-GB" sz="2000" b="1" dirty="0">
                <a:solidFill>
                  <a:schemeClr val="accent2"/>
                </a:solidFill>
              </a:rPr>
              <a:t>research</a:t>
            </a:r>
            <a:r>
              <a:rPr lang="en-GB" sz="2000" dirty="0"/>
              <a:t> to the critical evaluation of practice</a:t>
            </a:r>
          </a:p>
          <a:p>
            <a:pPr algn="l"/>
            <a:r>
              <a:rPr lang="en-GB" sz="2000" dirty="0"/>
              <a:t>13.10</a:t>
            </a:r>
            <a:r>
              <a:rPr lang="en-GB" sz="200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2000" b="1" i="0" dirty="0">
                <a:solidFill>
                  <a:schemeClr val="accent1"/>
                </a:solidFill>
                <a:effectLst/>
              </a:rPr>
              <a:t>critically evaluate </a:t>
            </a:r>
            <a:r>
              <a:rPr lang="en-GB" sz="2000" dirty="0"/>
              <a:t>research and other evidence to inform their own practice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4DB0AB0F-17FC-9512-369D-35789707A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822" y="0"/>
            <a:ext cx="2932430" cy="932769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EA7DEAF2-6BDB-2C4D-7A72-1A5990DEB72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8080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16"/>
    </mc:Choice>
    <mc:Fallback>
      <p:transition spd="slow" advTm="37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5" name="Content Placeholder 4" descr="Young woman thinking">
            <a:extLst>
              <a:ext uri="{FF2B5EF4-FFF2-40B4-BE49-F238E27FC236}">
                <a16:creationId xmlns:a16="http://schemas.microsoft.com/office/drawing/2014/main" id="{085F1C1D-BD96-EC8D-A5FD-4C61D7621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8" r="20239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9EA51D-D2C6-45FD-7BB9-E04C655AC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Do you currently use evidence to inform your practice? </a:t>
            </a:r>
          </a:p>
          <a:p>
            <a:r>
              <a:rPr lang="en-US" sz="2400" dirty="0"/>
              <a:t>How do you ensure that your interventions are the most appropriate?</a:t>
            </a:r>
          </a:p>
          <a:p>
            <a:r>
              <a:rPr lang="en-US" sz="2400" dirty="0"/>
              <a:t>How do you ensure that your practice is safe and of the highest quality? </a:t>
            </a:r>
          </a:p>
          <a:p>
            <a:r>
              <a:rPr lang="en-US" sz="2400" dirty="0"/>
              <a:t>What evidence could you use to demonstrate cost effectiveness?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5CE28B-2402-614B-B3D3-43BDCD4CA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>
            <a:normAutofit/>
          </a:bodyPr>
          <a:lstStyle/>
          <a:p>
            <a:r>
              <a:rPr lang="en-GB" sz="3200"/>
              <a:t>Stop and reflect!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4981E131-D291-82D3-0504-AF856BA4F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837A9003-62DE-E399-A81D-9DF02FC9D9B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326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250"/>
    </mc:Choice>
    <mc:Fallback>
      <p:transition spd="slow" advTm="37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6.3|2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5.8|8.8|1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4.1|2.8|4|4.1|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6.4|5.6|5.3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F09CACB0A0E4EB6DC19DE5CE95EDB" ma:contentTypeVersion="11" ma:contentTypeDescription="Create a new document." ma:contentTypeScope="" ma:versionID="5d1a429c3fbfcdbbf1141f41cead6745">
  <xsd:schema xmlns:xsd="http://www.w3.org/2001/XMLSchema" xmlns:xs="http://www.w3.org/2001/XMLSchema" xmlns:p="http://schemas.microsoft.com/office/2006/metadata/properties" xmlns:ns2="a84b20fa-8214-4c3c-9a4e-8ffe3ac6ded8" xmlns:ns3="d35005b5-e763-42fe-9adc-8284de5cecf5" targetNamespace="http://schemas.microsoft.com/office/2006/metadata/properties" ma:root="true" ma:fieldsID="541d4047579fa0b9bacb1b6ffd8010b1" ns2:_="" ns3:_="">
    <xsd:import namespace="a84b20fa-8214-4c3c-9a4e-8ffe3ac6ded8"/>
    <xsd:import namespace="d35005b5-e763-42fe-9adc-8284de5cec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20fa-8214-4c3c-9a4e-8ffe3ac6d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4132ce-07c9-4c73-98e3-4e49eaeaa9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005b5-e763-42fe-9adc-8284de5cec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d539f8-ba77-4b5d-b7c8-41e200867520}" ma:internalName="TaxCatchAll" ma:showField="CatchAllData" ma:web="d35005b5-e763-42fe-9adc-8284de5ce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b20fa-8214-4c3c-9a4e-8ffe3ac6ded8">
      <Terms xmlns="http://schemas.microsoft.com/office/infopath/2007/PartnerControls"/>
    </lcf76f155ced4ddcb4097134ff3c332f>
    <TaxCatchAll xmlns="d35005b5-e763-42fe-9adc-8284de5cecf5" xsi:nil="true"/>
  </documentManagement>
</p:properties>
</file>

<file path=customXml/itemProps1.xml><?xml version="1.0" encoding="utf-8"?>
<ds:datastoreItem xmlns:ds="http://schemas.openxmlformats.org/officeDocument/2006/customXml" ds:itemID="{4AB01A11-D014-46FB-A6AA-0D1AD84FE7E2}"/>
</file>

<file path=customXml/itemProps2.xml><?xml version="1.0" encoding="utf-8"?>
<ds:datastoreItem xmlns:ds="http://schemas.openxmlformats.org/officeDocument/2006/customXml" ds:itemID="{AA27E82B-3E69-4ADA-BEA1-67006D1829C2}"/>
</file>

<file path=customXml/itemProps3.xml><?xml version="1.0" encoding="utf-8"?>
<ds:datastoreItem xmlns:ds="http://schemas.openxmlformats.org/officeDocument/2006/customXml" ds:itemID="{581748D9-C220-40D6-9F34-D2BFF5305BAC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290</Words>
  <Application>Microsoft Office PowerPoint</Application>
  <PresentationFormat>Widescreen</PresentationFormat>
  <Paragraphs>26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Next LT Pro</vt:lpstr>
      <vt:lpstr>Avenir Next LT Pro Light</vt:lpstr>
      <vt:lpstr>Sitka Subheading</vt:lpstr>
      <vt:lpstr>PebbleVTI</vt:lpstr>
      <vt:lpstr>Meeting our professional responsibilities around using evidence in practice</vt:lpstr>
      <vt:lpstr>What do our Professional Standards say?</vt:lpstr>
      <vt:lpstr>RCOT (2021)</vt:lpstr>
      <vt:lpstr>RCOT (2021)</vt:lpstr>
      <vt:lpstr>HCPC (2023)</vt:lpstr>
      <vt:lpstr>Stop and reflect!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Mandy Graham</dc:creator>
  <cp:lastModifiedBy>Mandy Graham</cp:lastModifiedBy>
  <cp:revision>1</cp:revision>
  <dcterms:created xsi:type="dcterms:W3CDTF">2025-05-12T09:16:57Z</dcterms:created>
  <dcterms:modified xsi:type="dcterms:W3CDTF">2025-05-12T09:42:01Z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0x010100551F09CACB0A0E4EB6DC19DE5CE95EDB</vt:lpwstr>
  </property>
</Properties>
</file>