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404" r:id="rId2"/>
    <p:sldId id="386" r:id="rId3"/>
    <p:sldId id="345" r:id="rId4"/>
    <p:sldId id="344" r:id="rId5"/>
    <p:sldId id="34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Taylor" userId="37f70cee559b0c3f" providerId="LiveId" clId="{B05C76A8-47A1-4D25-B347-BB4234730F36}"/>
    <pc:docChg chg="undo custSel modSld">
      <pc:chgData name="Lisa Taylor" userId="37f70cee559b0c3f" providerId="LiveId" clId="{B05C76A8-47A1-4D25-B347-BB4234730F36}" dt="2025-05-30T13:08:09.635" v="1" actId="1076"/>
      <pc:docMkLst>
        <pc:docMk/>
      </pc:docMkLst>
      <pc:sldChg chg="modSp mod">
        <pc:chgData name="Lisa Taylor" userId="37f70cee559b0c3f" providerId="LiveId" clId="{B05C76A8-47A1-4D25-B347-BB4234730F36}" dt="2025-05-30T13:08:09.635" v="1" actId="1076"/>
        <pc:sldMkLst>
          <pc:docMk/>
          <pc:sldMk cId="3313227350" sldId="404"/>
        </pc:sldMkLst>
        <pc:picChg chg="mod">
          <ac:chgData name="Lisa Taylor" userId="37f70cee559b0c3f" providerId="LiveId" clId="{B05C76A8-47A1-4D25-B347-BB4234730F36}" dt="2025-05-30T13:08:09.635" v="1" actId="1076"/>
          <ac:picMkLst>
            <pc:docMk/>
            <pc:sldMk cId="3313227350" sldId="404"/>
            <ac:picMk id="52" creationId="{ABDBC094-F601-AEB9-770C-DE024DAD24C3}"/>
          </ac:picMkLst>
        </pc:picChg>
      </pc:sldChg>
    </pc:docChg>
  </pc:docChgLst>
  <pc:docChgLst>
    <pc:chgData name="Mandy Graham" userId="99a7a82463f6caf2" providerId="LiveId" clId="{50A52655-12CE-4052-B5AC-6275E4A45708}"/>
    <pc:docChg chg="modSld">
      <pc:chgData name="Mandy Graham" userId="99a7a82463f6caf2" providerId="LiveId" clId="{50A52655-12CE-4052-B5AC-6275E4A45708}" dt="2025-05-12T08:33:21.643" v="22"/>
      <pc:docMkLst>
        <pc:docMk/>
      </pc:docMkLst>
      <pc:sldChg chg="addSp delSp modSp modTransition modAnim">
        <pc:chgData name="Mandy Graham" userId="99a7a82463f6caf2" providerId="LiveId" clId="{50A52655-12CE-4052-B5AC-6275E4A45708}" dt="2025-05-12T08:15:30.091" v="12"/>
        <pc:sldMkLst>
          <pc:docMk/>
          <pc:sldMk cId="688395229" sldId="344"/>
        </pc:sldMkLst>
        <pc:picChg chg="add mod">
          <ac:chgData name="Mandy Graham" userId="99a7a82463f6caf2" providerId="LiveId" clId="{50A52655-12CE-4052-B5AC-6275E4A45708}" dt="2025-05-12T08:15:30.091" v="12"/>
          <ac:picMkLst>
            <pc:docMk/>
            <pc:sldMk cId="688395229" sldId="344"/>
            <ac:picMk id="26" creationId="{D5341D60-2137-0754-A231-DE0C1E4102A8}"/>
          </ac:picMkLst>
        </pc:picChg>
      </pc:sldChg>
      <pc:sldChg chg="addSp delSp modSp modTransition modAnim">
        <pc:chgData name="Mandy Graham" userId="99a7a82463f6caf2" providerId="LiveId" clId="{50A52655-12CE-4052-B5AC-6275E4A45708}" dt="2025-05-12T08:10:16.140" v="7"/>
        <pc:sldMkLst>
          <pc:docMk/>
          <pc:sldMk cId="2859543423" sldId="345"/>
        </pc:sldMkLst>
        <pc:picChg chg="add mod">
          <ac:chgData name="Mandy Graham" userId="99a7a82463f6caf2" providerId="LiveId" clId="{50A52655-12CE-4052-B5AC-6275E4A45708}" dt="2025-05-12T08:10:16.140" v="7"/>
          <ac:picMkLst>
            <pc:docMk/>
            <pc:sldMk cId="2859543423" sldId="345"/>
            <ac:picMk id="19" creationId="{7F2CCCB2-0F38-3297-9B9B-2B495982BB50}"/>
          </ac:picMkLst>
        </pc:picChg>
      </pc:sldChg>
      <pc:sldChg chg="addSp delSp modSp modTransition modAnim">
        <pc:chgData name="Mandy Graham" userId="99a7a82463f6caf2" providerId="LiveId" clId="{50A52655-12CE-4052-B5AC-6275E4A45708}" dt="2025-05-12T08:15:30.091" v="12"/>
        <pc:sldMkLst>
          <pc:docMk/>
          <pc:sldMk cId="3340708259" sldId="349"/>
        </pc:sldMkLst>
        <pc:picChg chg="add mod">
          <ac:chgData name="Mandy Graham" userId="99a7a82463f6caf2" providerId="LiveId" clId="{50A52655-12CE-4052-B5AC-6275E4A45708}" dt="2025-05-12T08:15:30.091" v="12"/>
          <ac:picMkLst>
            <pc:docMk/>
            <pc:sldMk cId="3340708259" sldId="349"/>
            <ac:picMk id="16" creationId="{1A950143-A956-9DA8-A27F-3341FE4AACAC}"/>
          </ac:picMkLst>
        </pc:picChg>
      </pc:sldChg>
      <pc:sldChg chg="addSp delSp modSp modTransition modAnim">
        <pc:chgData name="Mandy Graham" userId="99a7a82463f6caf2" providerId="LiveId" clId="{50A52655-12CE-4052-B5AC-6275E4A45708}" dt="2025-05-12T08:05:05.034" v="2"/>
        <pc:sldMkLst>
          <pc:docMk/>
          <pc:sldMk cId="1031385026" sldId="386"/>
        </pc:sldMkLst>
        <pc:picChg chg="add mod">
          <ac:chgData name="Mandy Graham" userId="99a7a82463f6caf2" providerId="LiveId" clId="{50A52655-12CE-4052-B5AC-6275E4A45708}" dt="2025-05-12T08:05:05.034" v="2"/>
          <ac:picMkLst>
            <pc:docMk/>
            <pc:sldMk cId="1031385026" sldId="386"/>
            <ac:picMk id="14" creationId="{62B45D1F-FDC7-8926-92FC-129D79D4AF82}"/>
          </ac:picMkLst>
        </pc:picChg>
      </pc:sldChg>
      <pc:sldChg chg="addSp delSp modSp modTransition modAnim">
        <pc:chgData name="Mandy Graham" userId="99a7a82463f6caf2" providerId="LiveId" clId="{50A52655-12CE-4052-B5AC-6275E4A45708}" dt="2025-05-12T08:33:21.643" v="22"/>
        <pc:sldMkLst>
          <pc:docMk/>
          <pc:sldMk cId="3313227350" sldId="404"/>
        </pc:sldMkLst>
        <pc:picChg chg="add mod">
          <ac:chgData name="Mandy Graham" userId="99a7a82463f6caf2" providerId="LiveId" clId="{50A52655-12CE-4052-B5AC-6275E4A45708}" dt="2025-05-12T08:33:21.643" v="22"/>
          <ac:picMkLst>
            <pc:docMk/>
            <pc:sldMk cId="3313227350" sldId="404"/>
            <ac:picMk id="52" creationId="{ABDBC094-F601-AEB9-770C-DE024DAD24C3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992708-779B-4AC0-981A-54B22DD8FD16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4B0D9AA-54AF-4ABA-8C51-58C60937C48C}">
      <dgm:prSet/>
      <dgm:spPr/>
      <dgm:t>
        <a:bodyPr/>
        <a:lstStyle/>
        <a:p>
          <a:r>
            <a:rPr lang="en-GB" dirty="0"/>
            <a:t>To inform our decision making / judgements</a:t>
          </a:r>
          <a:endParaRPr lang="en-US" dirty="0"/>
        </a:p>
      </dgm:t>
    </dgm:pt>
    <dgm:pt modelId="{6A154CF0-D960-4A87-9590-BC78A4D980B4}" type="parTrans" cxnId="{AC826402-20C9-4A84-A0F2-14C1839FE02F}">
      <dgm:prSet/>
      <dgm:spPr/>
      <dgm:t>
        <a:bodyPr/>
        <a:lstStyle/>
        <a:p>
          <a:endParaRPr lang="en-US"/>
        </a:p>
      </dgm:t>
    </dgm:pt>
    <dgm:pt modelId="{F3347E28-CF61-4788-9244-8A505BDB7967}" type="sibTrans" cxnId="{AC826402-20C9-4A84-A0F2-14C1839FE02F}">
      <dgm:prSet/>
      <dgm:spPr/>
      <dgm:t>
        <a:bodyPr/>
        <a:lstStyle/>
        <a:p>
          <a:endParaRPr lang="en-US"/>
        </a:p>
      </dgm:t>
    </dgm:pt>
    <dgm:pt modelId="{29AB56A7-244D-4880-8665-0368FD47D9F8}">
      <dgm:prSet/>
      <dgm:spPr/>
      <dgm:t>
        <a:bodyPr/>
        <a:lstStyle/>
        <a:p>
          <a:r>
            <a:rPr lang="en-GB" dirty="0"/>
            <a:t>To ensure patient safety and quality</a:t>
          </a:r>
          <a:endParaRPr lang="en-US" dirty="0"/>
        </a:p>
      </dgm:t>
    </dgm:pt>
    <dgm:pt modelId="{87BAE289-A67F-4AEF-9AAB-70CC9EE605BD}" type="parTrans" cxnId="{E4C93E35-350F-44C7-BA1E-5054CF3D800E}">
      <dgm:prSet/>
      <dgm:spPr/>
      <dgm:t>
        <a:bodyPr/>
        <a:lstStyle/>
        <a:p>
          <a:endParaRPr lang="en-US"/>
        </a:p>
      </dgm:t>
    </dgm:pt>
    <dgm:pt modelId="{A6FB00F0-B434-4AD6-AAF4-B34C7D178189}" type="sibTrans" cxnId="{E4C93E35-350F-44C7-BA1E-5054CF3D800E}">
      <dgm:prSet/>
      <dgm:spPr/>
      <dgm:t>
        <a:bodyPr/>
        <a:lstStyle/>
        <a:p>
          <a:endParaRPr lang="en-US"/>
        </a:p>
      </dgm:t>
    </dgm:pt>
    <dgm:pt modelId="{CD4D9ACE-0CC9-4E15-8D8A-5C277B6027C8}">
      <dgm:prSet/>
      <dgm:spPr/>
      <dgm:t>
        <a:bodyPr/>
        <a:lstStyle/>
        <a:p>
          <a:r>
            <a:rPr lang="en-GB"/>
            <a:t>To give client choice and build trust</a:t>
          </a:r>
          <a:endParaRPr lang="en-US"/>
        </a:p>
      </dgm:t>
    </dgm:pt>
    <dgm:pt modelId="{72A37978-7828-41F8-9657-0E4F8AC86889}" type="parTrans" cxnId="{0C0C7E10-C2DD-49D5-ABD2-04F3B85C83E3}">
      <dgm:prSet/>
      <dgm:spPr/>
      <dgm:t>
        <a:bodyPr/>
        <a:lstStyle/>
        <a:p>
          <a:endParaRPr lang="en-US"/>
        </a:p>
      </dgm:t>
    </dgm:pt>
    <dgm:pt modelId="{D35768E9-307D-4919-9DDE-BE41377C6B88}" type="sibTrans" cxnId="{0C0C7E10-C2DD-49D5-ABD2-04F3B85C83E3}">
      <dgm:prSet/>
      <dgm:spPr/>
      <dgm:t>
        <a:bodyPr/>
        <a:lstStyle/>
        <a:p>
          <a:endParaRPr lang="en-US"/>
        </a:p>
      </dgm:t>
    </dgm:pt>
    <dgm:pt modelId="{1E72FD2F-77E5-4ED9-81E6-2B2D06D32CF3}">
      <dgm:prSet/>
      <dgm:spPr/>
      <dgm:t>
        <a:bodyPr/>
        <a:lstStyle/>
        <a:p>
          <a:r>
            <a:rPr lang="en-GB"/>
            <a:t>To help us communicate with other professionals</a:t>
          </a:r>
          <a:endParaRPr lang="en-US"/>
        </a:p>
      </dgm:t>
    </dgm:pt>
    <dgm:pt modelId="{594D431E-83FD-4C02-B976-66A0B604A80B}" type="parTrans" cxnId="{D743C66F-79FF-46A8-A09C-A38DBA927F4C}">
      <dgm:prSet/>
      <dgm:spPr/>
      <dgm:t>
        <a:bodyPr/>
        <a:lstStyle/>
        <a:p>
          <a:endParaRPr lang="en-US"/>
        </a:p>
      </dgm:t>
    </dgm:pt>
    <dgm:pt modelId="{DE63A044-FAE7-4B0B-986D-67AC8EC11B3B}" type="sibTrans" cxnId="{D743C66F-79FF-46A8-A09C-A38DBA927F4C}">
      <dgm:prSet/>
      <dgm:spPr/>
      <dgm:t>
        <a:bodyPr/>
        <a:lstStyle/>
        <a:p>
          <a:endParaRPr lang="en-US"/>
        </a:p>
      </dgm:t>
    </dgm:pt>
    <dgm:pt modelId="{F284B253-EADB-4416-A46F-60CBAAC7AAF1}">
      <dgm:prSet/>
      <dgm:spPr/>
      <dgm:t>
        <a:bodyPr/>
        <a:lstStyle/>
        <a:p>
          <a:r>
            <a:rPr lang="en-GB"/>
            <a:t>To ensure accountability</a:t>
          </a:r>
          <a:endParaRPr lang="en-US"/>
        </a:p>
      </dgm:t>
    </dgm:pt>
    <dgm:pt modelId="{C1C268D1-F46F-4403-A03A-37B50A795CF5}" type="parTrans" cxnId="{905298D1-0605-4A8D-8786-473A1E690A22}">
      <dgm:prSet/>
      <dgm:spPr/>
      <dgm:t>
        <a:bodyPr/>
        <a:lstStyle/>
        <a:p>
          <a:endParaRPr lang="en-US"/>
        </a:p>
      </dgm:t>
    </dgm:pt>
    <dgm:pt modelId="{BC28C3AC-9F0B-4704-ABF5-D48237D9CD3A}" type="sibTrans" cxnId="{905298D1-0605-4A8D-8786-473A1E690A22}">
      <dgm:prSet/>
      <dgm:spPr/>
      <dgm:t>
        <a:bodyPr/>
        <a:lstStyle/>
        <a:p>
          <a:endParaRPr lang="en-US"/>
        </a:p>
      </dgm:t>
    </dgm:pt>
    <dgm:pt modelId="{5E0B2195-7BCE-4416-BF06-6C4D8C4A3F6D}">
      <dgm:prSet/>
      <dgm:spPr/>
      <dgm:t>
        <a:bodyPr/>
        <a:lstStyle/>
        <a:p>
          <a:r>
            <a:rPr lang="en-GB"/>
            <a:t>To be cost effective</a:t>
          </a:r>
          <a:endParaRPr lang="en-US"/>
        </a:p>
      </dgm:t>
    </dgm:pt>
    <dgm:pt modelId="{C2D2F27C-6AC1-4E3F-95AE-EBE636E22CAE}" type="parTrans" cxnId="{864A32BA-BFB3-4A9B-BBC7-6C787C8D45D3}">
      <dgm:prSet/>
      <dgm:spPr/>
      <dgm:t>
        <a:bodyPr/>
        <a:lstStyle/>
        <a:p>
          <a:endParaRPr lang="en-US"/>
        </a:p>
      </dgm:t>
    </dgm:pt>
    <dgm:pt modelId="{A7A9A67B-6A4C-44BF-AD2D-2D571747D51C}" type="sibTrans" cxnId="{864A32BA-BFB3-4A9B-BBC7-6C787C8D45D3}">
      <dgm:prSet/>
      <dgm:spPr/>
      <dgm:t>
        <a:bodyPr/>
        <a:lstStyle/>
        <a:p>
          <a:endParaRPr lang="en-US"/>
        </a:p>
      </dgm:t>
    </dgm:pt>
    <dgm:pt modelId="{9C7990EB-843C-4A20-BFB1-7AE31A68F909}">
      <dgm:prSet/>
      <dgm:spPr/>
      <dgm:t>
        <a:bodyPr/>
        <a:lstStyle/>
        <a:p>
          <a:r>
            <a:rPr lang="en-GB"/>
            <a:t>To demonstrate our value</a:t>
          </a:r>
          <a:endParaRPr lang="en-US"/>
        </a:p>
      </dgm:t>
    </dgm:pt>
    <dgm:pt modelId="{B62EB85E-81AD-49D3-AE47-E9580E71483E}" type="parTrans" cxnId="{B0CD5850-DC14-4389-9BE1-381F27B485EC}">
      <dgm:prSet/>
      <dgm:spPr/>
      <dgm:t>
        <a:bodyPr/>
        <a:lstStyle/>
        <a:p>
          <a:endParaRPr lang="en-US"/>
        </a:p>
      </dgm:t>
    </dgm:pt>
    <dgm:pt modelId="{C9F0BE7F-C021-4848-9D50-CF71CBB0B02C}" type="sibTrans" cxnId="{B0CD5850-DC14-4389-9BE1-381F27B485EC}">
      <dgm:prSet/>
      <dgm:spPr/>
      <dgm:t>
        <a:bodyPr/>
        <a:lstStyle/>
        <a:p>
          <a:endParaRPr lang="en-US"/>
        </a:p>
      </dgm:t>
    </dgm:pt>
    <dgm:pt modelId="{D8AF4390-B284-4A78-AE2F-DCDB1D490E01}">
      <dgm:prSet/>
      <dgm:spPr/>
      <dgm:t>
        <a:bodyPr/>
        <a:lstStyle/>
        <a:p>
          <a:r>
            <a:rPr lang="en-GB"/>
            <a:t>To strengthen our professional identity and credibility</a:t>
          </a:r>
          <a:endParaRPr lang="en-US"/>
        </a:p>
      </dgm:t>
    </dgm:pt>
    <dgm:pt modelId="{E6F95858-30EE-4EC7-BA73-DF92C2C2220F}" type="parTrans" cxnId="{6AD79B63-6368-45C5-92D1-2B9B0A060E6D}">
      <dgm:prSet/>
      <dgm:spPr/>
      <dgm:t>
        <a:bodyPr/>
        <a:lstStyle/>
        <a:p>
          <a:endParaRPr lang="en-US"/>
        </a:p>
      </dgm:t>
    </dgm:pt>
    <dgm:pt modelId="{FA87C3CD-84A5-4CC1-91DA-7A24C2C73A4B}" type="sibTrans" cxnId="{6AD79B63-6368-45C5-92D1-2B9B0A060E6D}">
      <dgm:prSet/>
      <dgm:spPr/>
      <dgm:t>
        <a:bodyPr/>
        <a:lstStyle/>
        <a:p>
          <a:endParaRPr lang="en-US"/>
        </a:p>
      </dgm:t>
    </dgm:pt>
    <dgm:pt modelId="{E09A3821-EB72-45EF-9387-8EFF3F7134E7}" type="pres">
      <dgm:prSet presAssocID="{07992708-779B-4AC0-981A-54B22DD8FD16}" presName="diagram" presStyleCnt="0">
        <dgm:presLayoutVars>
          <dgm:dir/>
          <dgm:resizeHandles val="exact"/>
        </dgm:presLayoutVars>
      </dgm:prSet>
      <dgm:spPr/>
    </dgm:pt>
    <dgm:pt modelId="{5C1E6F02-1ED6-41BC-B5AB-634C72B507C3}" type="pres">
      <dgm:prSet presAssocID="{A4B0D9AA-54AF-4ABA-8C51-58C60937C48C}" presName="node" presStyleLbl="node1" presStyleIdx="0" presStyleCnt="8">
        <dgm:presLayoutVars>
          <dgm:bulletEnabled val="1"/>
        </dgm:presLayoutVars>
      </dgm:prSet>
      <dgm:spPr/>
    </dgm:pt>
    <dgm:pt modelId="{89B275B3-96DD-42B7-9AAF-02C62F637F8E}" type="pres">
      <dgm:prSet presAssocID="{F3347E28-CF61-4788-9244-8A505BDB7967}" presName="sibTrans" presStyleCnt="0"/>
      <dgm:spPr/>
    </dgm:pt>
    <dgm:pt modelId="{24772E3C-BD94-4123-8F54-447E96038F53}" type="pres">
      <dgm:prSet presAssocID="{29AB56A7-244D-4880-8665-0368FD47D9F8}" presName="node" presStyleLbl="node1" presStyleIdx="1" presStyleCnt="8">
        <dgm:presLayoutVars>
          <dgm:bulletEnabled val="1"/>
        </dgm:presLayoutVars>
      </dgm:prSet>
      <dgm:spPr/>
    </dgm:pt>
    <dgm:pt modelId="{8B56C004-0CCB-49E9-BA71-D166594BC8CC}" type="pres">
      <dgm:prSet presAssocID="{A6FB00F0-B434-4AD6-AAF4-B34C7D178189}" presName="sibTrans" presStyleCnt="0"/>
      <dgm:spPr/>
    </dgm:pt>
    <dgm:pt modelId="{16C54170-A0C9-47FC-8C74-626B8E542B6C}" type="pres">
      <dgm:prSet presAssocID="{CD4D9ACE-0CC9-4E15-8D8A-5C277B6027C8}" presName="node" presStyleLbl="node1" presStyleIdx="2" presStyleCnt="8">
        <dgm:presLayoutVars>
          <dgm:bulletEnabled val="1"/>
        </dgm:presLayoutVars>
      </dgm:prSet>
      <dgm:spPr/>
    </dgm:pt>
    <dgm:pt modelId="{A15CE400-FA3D-4995-8B4F-C3AE754653A7}" type="pres">
      <dgm:prSet presAssocID="{D35768E9-307D-4919-9DDE-BE41377C6B88}" presName="sibTrans" presStyleCnt="0"/>
      <dgm:spPr/>
    </dgm:pt>
    <dgm:pt modelId="{CA112284-F161-4021-B1ED-4DF86DDC740D}" type="pres">
      <dgm:prSet presAssocID="{1E72FD2F-77E5-4ED9-81E6-2B2D06D32CF3}" presName="node" presStyleLbl="node1" presStyleIdx="3" presStyleCnt="8">
        <dgm:presLayoutVars>
          <dgm:bulletEnabled val="1"/>
        </dgm:presLayoutVars>
      </dgm:prSet>
      <dgm:spPr/>
    </dgm:pt>
    <dgm:pt modelId="{3E35A022-EF8C-4AEE-9AAF-6DCD832011C7}" type="pres">
      <dgm:prSet presAssocID="{DE63A044-FAE7-4B0B-986D-67AC8EC11B3B}" presName="sibTrans" presStyleCnt="0"/>
      <dgm:spPr/>
    </dgm:pt>
    <dgm:pt modelId="{90B76932-854F-41A0-AE7D-8B77A11901BD}" type="pres">
      <dgm:prSet presAssocID="{F284B253-EADB-4416-A46F-60CBAAC7AAF1}" presName="node" presStyleLbl="node1" presStyleIdx="4" presStyleCnt="8">
        <dgm:presLayoutVars>
          <dgm:bulletEnabled val="1"/>
        </dgm:presLayoutVars>
      </dgm:prSet>
      <dgm:spPr/>
    </dgm:pt>
    <dgm:pt modelId="{6DDC323E-AD22-4655-8C2D-643E23E35B8B}" type="pres">
      <dgm:prSet presAssocID="{BC28C3AC-9F0B-4704-ABF5-D48237D9CD3A}" presName="sibTrans" presStyleCnt="0"/>
      <dgm:spPr/>
    </dgm:pt>
    <dgm:pt modelId="{2A3AB121-A44D-4938-923A-57F45ADE2396}" type="pres">
      <dgm:prSet presAssocID="{5E0B2195-7BCE-4416-BF06-6C4D8C4A3F6D}" presName="node" presStyleLbl="node1" presStyleIdx="5" presStyleCnt="8">
        <dgm:presLayoutVars>
          <dgm:bulletEnabled val="1"/>
        </dgm:presLayoutVars>
      </dgm:prSet>
      <dgm:spPr/>
    </dgm:pt>
    <dgm:pt modelId="{3A1088EA-6BC0-4146-A375-A8F0CD081AED}" type="pres">
      <dgm:prSet presAssocID="{A7A9A67B-6A4C-44BF-AD2D-2D571747D51C}" presName="sibTrans" presStyleCnt="0"/>
      <dgm:spPr/>
    </dgm:pt>
    <dgm:pt modelId="{ADC379FA-19A9-4FAC-BFE6-9BE33C7D6E7E}" type="pres">
      <dgm:prSet presAssocID="{9C7990EB-843C-4A20-BFB1-7AE31A68F909}" presName="node" presStyleLbl="node1" presStyleIdx="6" presStyleCnt="8">
        <dgm:presLayoutVars>
          <dgm:bulletEnabled val="1"/>
        </dgm:presLayoutVars>
      </dgm:prSet>
      <dgm:spPr/>
    </dgm:pt>
    <dgm:pt modelId="{4FE0DF0F-AF28-47FB-9959-674F7261A58D}" type="pres">
      <dgm:prSet presAssocID="{C9F0BE7F-C021-4848-9D50-CF71CBB0B02C}" presName="sibTrans" presStyleCnt="0"/>
      <dgm:spPr/>
    </dgm:pt>
    <dgm:pt modelId="{03A02EB6-5818-4E0F-B92A-48F4986E22E8}" type="pres">
      <dgm:prSet presAssocID="{D8AF4390-B284-4A78-AE2F-DCDB1D490E01}" presName="node" presStyleLbl="node1" presStyleIdx="7" presStyleCnt="8">
        <dgm:presLayoutVars>
          <dgm:bulletEnabled val="1"/>
        </dgm:presLayoutVars>
      </dgm:prSet>
      <dgm:spPr/>
    </dgm:pt>
  </dgm:ptLst>
  <dgm:cxnLst>
    <dgm:cxn modelId="{AC826402-20C9-4A84-A0F2-14C1839FE02F}" srcId="{07992708-779B-4AC0-981A-54B22DD8FD16}" destId="{A4B0D9AA-54AF-4ABA-8C51-58C60937C48C}" srcOrd="0" destOrd="0" parTransId="{6A154CF0-D960-4A87-9590-BC78A4D980B4}" sibTransId="{F3347E28-CF61-4788-9244-8A505BDB7967}"/>
    <dgm:cxn modelId="{0C0C7E10-C2DD-49D5-ABD2-04F3B85C83E3}" srcId="{07992708-779B-4AC0-981A-54B22DD8FD16}" destId="{CD4D9ACE-0CC9-4E15-8D8A-5C277B6027C8}" srcOrd="2" destOrd="0" parTransId="{72A37978-7828-41F8-9657-0E4F8AC86889}" sibTransId="{D35768E9-307D-4919-9DDE-BE41377C6B88}"/>
    <dgm:cxn modelId="{04657B2D-60EC-4F95-9E4F-A5BADF66230C}" type="presOf" srcId="{9C7990EB-843C-4A20-BFB1-7AE31A68F909}" destId="{ADC379FA-19A9-4FAC-BFE6-9BE33C7D6E7E}" srcOrd="0" destOrd="0" presId="urn:microsoft.com/office/officeart/2005/8/layout/default"/>
    <dgm:cxn modelId="{E4C93E35-350F-44C7-BA1E-5054CF3D800E}" srcId="{07992708-779B-4AC0-981A-54B22DD8FD16}" destId="{29AB56A7-244D-4880-8665-0368FD47D9F8}" srcOrd="1" destOrd="0" parTransId="{87BAE289-A67F-4AEF-9AAB-70CC9EE605BD}" sibTransId="{A6FB00F0-B434-4AD6-AAF4-B34C7D178189}"/>
    <dgm:cxn modelId="{07BDAD3D-A656-47AE-840F-8BCE01FBD52B}" type="presOf" srcId="{CD4D9ACE-0CC9-4E15-8D8A-5C277B6027C8}" destId="{16C54170-A0C9-47FC-8C74-626B8E542B6C}" srcOrd="0" destOrd="0" presId="urn:microsoft.com/office/officeart/2005/8/layout/default"/>
    <dgm:cxn modelId="{6AD79B63-6368-45C5-92D1-2B9B0A060E6D}" srcId="{07992708-779B-4AC0-981A-54B22DD8FD16}" destId="{D8AF4390-B284-4A78-AE2F-DCDB1D490E01}" srcOrd="7" destOrd="0" parTransId="{E6F95858-30EE-4EC7-BA73-DF92C2C2220F}" sibTransId="{FA87C3CD-84A5-4CC1-91DA-7A24C2C73A4B}"/>
    <dgm:cxn modelId="{E9214068-EA92-4940-9455-A6B19D207D10}" type="presOf" srcId="{1E72FD2F-77E5-4ED9-81E6-2B2D06D32CF3}" destId="{CA112284-F161-4021-B1ED-4DF86DDC740D}" srcOrd="0" destOrd="0" presId="urn:microsoft.com/office/officeart/2005/8/layout/default"/>
    <dgm:cxn modelId="{D743C66F-79FF-46A8-A09C-A38DBA927F4C}" srcId="{07992708-779B-4AC0-981A-54B22DD8FD16}" destId="{1E72FD2F-77E5-4ED9-81E6-2B2D06D32CF3}" srcOrd="3" destOrd="0" parTransId="{594D431E-83FD-4C02-B976-66A0B604A80B}" sibTransId="{DE63A044-FAE7-4B0B-986D-67AC8EC11B3B}"/>
    <dgm:cxn modelId="{B0CD5850-DC14-4389-9BE1-381F27B485EC}" srcId="{07992708-779B-4AC0-981A-54B22DD8FD16}" destId="{9C7990EB-843C-4A20-BFB1-7AE31A68F909}" srcOrd="6" destOrd="0" parTransId="{B62EB85E-81AD-49D3-AE47-E9580E71483E}" sibTransId="{C9F0BE7F-C021-4848-9D50-CF71CBB0B02C}"/>
    <dgm:cxn modelId="{9E5AA880-0B02-49A7-B4E7-F7C758282501}" type="presOf" srcId="{D8AF4390-B284-4A78-AE2F-DCDB1D490E01}" destId="{03A02EB6-5818-4E0F-B92A-48F4986E22E8}" srcOrd="0" destOrd="0" presId="urn:microsoft.com/office/officeart/2005/8/layout/default"/>
    <dgm:cxn modelId="{BAAFFC9A-0D47-49ED-8CB6-EA0596EF52B5}" type="presOf" srcId="{5E0B2195-7BCE-4416-BF06-6C4D8C4A3F6D}" destId="{2A3AB121-A44D-4938-923A-57F45ADE2396}" srcOrd="0" destOrd="0" presId="urn:microsoft.com/office/officeart/2005/8/layout/default"/>
    <dgm:cxn modelId="{09F0799D-D011-4779-ABEE-A252038CCDD7}" type="presOf" srcId="{29AB56A7-244D-4880-8665-0368FD47D9F8}" destId="{24772E3C-BD94-4123-8F54-447E96038F53}" srcOrd="0" destOrd="0" presId="urn:microsoft.com/office/officeart/2005/8/layout/default"/>
    <dgm:cxn modelId="{722989A7-8786-4EC7-B43D-550F897E708A}" type="presOf" srcId="{A4B0D9AA-54AF-4ABA-8C51-58C60937C48C}" destId="{5C1E6F02-1ED6-41BC-B5AB-634C72B507C3}" srcOrd="0" destOrd="0" presId="urn:microsoft.com/office/officeart/2005/8/layout/default"/>
    <dgm:cxn modelId="{864A32BA-BFB3-4A9B-BBC7-6C787C8D45D3}" srcId="{07992708-779B-4AC0-981A-54B22DD8FD16}" destId="{5E0B2195-7BCE-4416-BF06-6C4D8C4A3F6D}" srcOrd="5" destOrd="0" parTransId="{C2D2F27C-6AC1-4E3F-95AE-EBE636E22CAE}" sibTransId="{A7A9A67B-6A4C-44BF-AD2D-2D571747D51C}"/>
    <dgm:cxn modelId="{905298D1-0605-4A8D-8786-473A1E690A22}" srcId="{07992708-779B-4AC0-981A-54B22DD8FD16}" destId="{F284B253-EADB-4416-A46F-60CBAAC7AAF1}" srcOrd="4" destOrd="0" parTransId="{C1C268D1-F46F-4403-A03A-37B50A795CF5}" sibTransId="{BC28C3AC-9F0B-4704-ABF5-D48237D9CD3A}"/>
    <dgm:cxn modelId="{4BB3F7E3-22E4-4401-A49F-6A2CAE9A05C2}" type="presOf" srcId="{F284B253-EADB-4416-A46F-60CBAAC7AAF1}" destId="{90B76932-854F-41A0-AE7D-8B77A11901BD}" srcOrd="0" destOrd="0" presId="urn:microsoft.com/office/officeart/2005/8/layout/default"/>
    <dgm:cxn modelId="{C4C9A2F6-7FE5-472F-899B-565A61EBBB76}" type="presOf" srcId="{07992708-779B-4AC0-981A-54B22DD8FD16}" destId="{E09A3821-EB72-45EF-9387-8EFF3F7134E7}" srcOrd="0" destOrd="0" presId="urn:microsoft.com/office/officeart/2005/8/layout/default"/>
    <dgm:cxn modelId="{D668E21B-FA64-4883-B503-9FB103B2B3EC}" type="presParOf" srcId="{E09A3821-EB72-45EF-9387-8EFF3F7134E7}" destId="{5C1E6F02-1ED6-41BC-B5AB-634C72B507C3}" srcOrd="0" destOrd="0" presId="urn:microsoft.com/office/officeart/2005/8/layout/default"/>
    <dgm:cxn modelId="{723C3908-C168-41A3-AD68-F23C3025B367}" type="presParOf" srcId="{E09A3821-EB72-45EF-9387-8EFF3F7134E7}" destId="{89B275B3-96DD-42B7-9AAF-02C62F637F8E}" srcOrd="1" destOrd="0" presId="urn:microsoft.com/office/officeart/2005/8/layout/default"/>
    <dgm:cxn modelId="{EC045353-C9F6-4991-9827-F0C6650BCCF8}" type="presParOf" srcId="{E09A3821-EB72-45EF-9387-8EFF3F7134E7}" destId="{24772E3C-BD94-4123-8F54-447E96038F53}" srcOrd="2" destOrd="0" presId="urn:microsoft.com/office/officeart/2005/8/layout/default"/>
    <dgm:cxn modelId="{8B866C16-31E1-48AD-88B8-87513BCA9353}" type="presParOf" srcId="{E09A3821-EB72-45EF-9387-8EFF3F7134E7}" destId="{8B56C004-0CCB-49E9-BA71-D166594BC8CC}" srcOrd="3" destOrd="0" presId="urn:microsoft.com/office/officeart/2005/8/layout/default"/>
    <dgm:cxn modelId="{603A1CDA-91D9-402A-BB3F-77EE450B7243}" type="presParOf" srcId="{E09A3821-EB72-45EF-9387-8EFF3F7134E7}" destId="{16C54170-A0C9-47FC-8C74-626B8E542B6C}" srcOrd="4" destOrd="0" presId="urn:microsoft.com/office/officeart/2005/8/layout/default"/>
    <dgm:cxn modelId="{BA991BCE-C1C5-4DF5-A628-0B08391FC8C0}" type="presParOf" srcId="{E09A3821-EB72-45EF-9387-8EFF3F7134E7}" destId="{A15CE400-FA3D-4995-8B4F-C3AE754653A7}" srcOrd="5" destOrd="0" presId="urn:microsoft.com/office/officeart/2005/8/layout/default"/>
    <dgm:cxn modelId="{B2010E35-D050-4CF3-BB76-42B3D5F43E27}" type="presParOf" srcId="{E09A3821-EB72-45EF-9387-8EFF3F7134E7}" destId="{CA112284-F161-4021-B1ED-4DF86DDC740D}" srcOrd="6" destOrd="0" presId="urn:microsoft.com/office/officeart/2005/8/layout/default"/>
    <dgm:cxn modelId="{183D7F10-3F75-4E98-9A77-9CC5C81ADA67}" type="presParOf" srcId="{E09A3821-EB72-45EF-9387-8EFF3F7134E7}" destId="{3E35A022-EF8C-4AEE-9AAF-6DCD832011C7}" srcOrd="7" destOrd="0" presId="urn:microsoft.com/office/officeart/2005/8/layout/default"/>
    <dgm:cxn modelId="{72AE1BD3-7A13-468C-AECB-7DFC99CEB8E7}" type="presParOf" srcId="{E09A3821-EB72-45EF-9387-8EFF3F7134E7}" destId="{90B76932-854F-41A0-AE7D-8B77A11901BD}" srcOrd="8" destOrd="0" presId="urn:microsoft.com/office/officeart/2005/8/layout/default"/>
    <dgm:cxn modelId="{60733EEB-6989-4D67-8557-CF468090D2FC}" type="presParOf" srcId="{E09A3821-EB72-45EF-9387-8EFF3F7134E7}" destId="{6DDC323E-AD22-4655-8C2D-643E23E35B8B}" srcOrd="9" destOrd="0" presId="urn:microsoft.com/office/officeart/2005/8/layout/default"/>
    <dgm:cxn modelId="{560C3951-DE40-4E13-AE73-637164ACB786}" type="presParOf" srcId="{E09A3821-EB72-45EF-9387-8EFF3F7134E7}" destId="{2A3AB121-A44D-4938-923A-57F45ADE2396}" srcOrd="10" destOrd="0" presId="urn:microsoft.com/office/officeart/2005/8/layout/default"/>
    <dgm:cxn modelId="{8CB8FE73-475E-42E0-875A-F7176A124EA1}" type="presParOf" srcId="{E09A3821-EB72-45EF-9387-8EFF3F7134E7}" destId="{3A1088EA-6BC0-4146-A375-A8F0CD081AED}" srcOrd="11" destOrd="0" presId="urn:microsoft.com/office/officeart/2005/8/layout/default"/>
    <dgm:cxn modelId="{F04A5EEA-BC2A-4747-AC3C-6EF48E2B248D}" type="presParOf" srcId="{E09A3821-EB72-45EF-9387-8EFF3F7134E7}" destId="{ADC379FA-19A9-4FAC-BFE6-9BE33C7D6E7E}" srcOrd="12" destOrd="0" presId="urn:microsoft.com/office/officeart/2005/8/layout/default"/>
    <dgm:cxn modelId="{0354CFE2-7E0E-42C8-A1D2-2C730AABD8A3}" type="presParOf" srcId="{E09A3821-EB72-45EF-9387-8EFF3F7134E7}" destId="{4FE0DF0F-AF28-47FB-9959-674F7261A58D}" srcOrd="13" destOrd="0" presId="urn:microsoft.com/office/officeart/2005/8/layout/default"/>
    <dgm:cxn modelId="{1341994B-36FF-4411-BE42-46B99C479DC1}" type="presParOf" srcId="{E09A3821-EB72-45EF-9387-8EFF3F7134E7}" destId="{03A02EB6-5818-4E0F-B92A-48F4986E22E8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1E6F02-1ED6-41BC-B5AB-634C72B507C3}">
      <dsp:nvSpPr>
        <dsp:cNvPr id="0" name=""/>
        <dsp:cNvSpPr/>
      </dsp:nvSpPr>
      <dsp:spPr>
        <a:xfrm>
          <a:off x="3080" y="453843"/>
          <a:ext cx="2444055" cy="146643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To inform our decision making / judgements</a:t>
          </a:r>
          <a:endParaRPr lang="en-US" sz="2300" kern="1200" dirty="0"/>
        </a:p>
      </dsp:txBody>
      <dsp:txXfrm>
        <a:off x="3080" y="453843"/>
        <a:ext cx="2444055" cy="1466433"/>
      </dsp:txXfrm>
    </dsp:sp>
    <dsp:sp modelId="{24772E3C-BD94-4123-8F54-447E96038F53}">
      <dsp:nvSpPr>
        <dsp:cNvPr id="0" name=""/>
        <dsp:cNvSpPr/>
      </dsp:nvSpPr>
      <dsp:spPr>
        <a:xfrm>
          <a:off x="2691541" y="453843"/>
          <a:ext cx="2444055" cy="1466433"/>
        </a:xfrm>
        <a:prstGeom prst="rect">
          <a:avLst/>
        </a:prstGeom>
        <a:solidFill>
          <a:schemeClr val="accent5">
            <a:hueOff val="-214757"/>
            <a:satOff val="93"/>
            <a:lumOff val="-10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To ensure patient safety and quality</a:t>
          </a:r>
          <a:endParaRPr lang="en-US" sz="2300" kern="1200" dirty="0"/>
        </a:p>
      </dsp:txBody>
      <dsp:txXfrm>
        <a:off x="2691541" y="453843"/>
        <a:ext cx="2444055" cy="1466433"/>
      </dsp:txXfrm>
    </dsp:sp>
    <dsp:sp modelId="{16C54170-A0C9-47FC-8C74-626B8E542B6C}">
      <dsp:nvSpPr>
        <dsp:cNvPr id="0" name=""/>
        <dsp:cNvSpPr/>
      </dsp:nvSpPr>
      <dsp:spPr>
        <a:xfrm>
          <a:off x="5380002" y="453843"/>
          <a:ext cx="2444055" cy="1466433"/>
        </a:xfrm>
        <a:prstGeom prst="rect">
          <a:avLst/>
        </a:prstGeom>
        <a:solidFill>
          <a:schemeClr val="accent5">
            <a:hueOff val="-429514"/>
            <a:satOff val="185"/>
            <a:lumOff val="-20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To give client choice and build trust</a:t>
          </a:r>
          <a:endParaRPr lang="en-US" sz="2300" kern="1200"/>
        </a:p>
      </dsp:txBody>
      <dsp:txXfrm>
        <a:off x="5380002" y="453843"/>
        <a:ext cx="2444055" cy="1466433"/>
      </dsp:txXfrm>
    </dsp:sp>
    <dsp:sp modelId="{CA112284-F161-4021-B1ED-4DF86DDC740D}">
      <dsp:nvSpPr>
        <dsp:cNvPr id="0" name=""/>
        <dsp:cNvSpPr/>
      </dsp:nvSpPr>
      <dsp:spPr>
        <a:xfrm>
          <a:off x="8068463" y="453843"/>
          <a:ext cx="2444055" cy="1466433"/>
        </a:xfrm>
        <a:prstGeom prst="rect">
          <a:avLst/>
        </a:prstGeom>
        <a:solidFill>
          <a:schemeClr val="accent5">
            <a:hueOff val="-644271"/>
            <a:satOff val="278"/>
            <a:lumOff val="-30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To help us communicate with other professionals</a:t>
          </a:r>
          <a:endParaRPr lang="en-US" sz="2300" kern="1200"/>
        </a:p>
      </dsp:txBody>
      <dsp:txXfrm>
        <a:off x="8068463" y="453843"/>
        <a:ext cx="2444055" cy="1466433"/>
      </dsp:txXfrm>
    </dsp:sp>
    <dsp:sp modelId="{90B76932-854F-41A0-AE7D-8B77A11901BD}">
      <dsp:nvSpPr>
        <dsp:cNvPr id="0" name=""/>
        <dsp:cNvSpPr/>
      </dsp:nvSpPr>
      <dsp:spPr>
        <a:xfrm>
          <a:off x="3080" y="2164682"/>
          <a:ext cx="2444055" cy="1466433"/>
        </a:xfrm>
        <a:prstGeom prst="rect">
          <a:avLst/>
        </a:prstGeom>
        <a:solidFill>
          <a:schemeClr val="accent5">
            <a:hueOff val="-859028"/>
            <a:satOff val="370"/>
            <a:lumOff val="-403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To ensure accountability</a:t>
          </a:r>
          <a:endParaRPr lang="en-US" sz="2300" kern="1200"/>
        </a:p>
      </dsp:txBody>
      <dsp:txXfrm>
        <a:off x="3080" y="2164682"/>
        <a:ext cx="2444055" cy="1466433"/>
      </dsp:txXfrm>
    </dsp:sp>
    <dsp:sp modelId="{2A3AB121-A44D-4938-923A-57F45ADE2396}">
      <dsp:nvSpPr>
        <dsp:cNvPr id="0" name=""/>
        <dsp:cNvSpPr/>
      </dsp:nvSpPr>
      <dsp:spPr>
        <a:xfrm>
          <a:off x="2691541" y="2164682"/>
          <a:ext cx="2444055" cy="1466433"/>
        </a:xfrm>
        <a:prstGeom prst="rect">
          <a:avLst/>
        </a:prstGeom>
        <a:solidFill>
          <a:schemeClr val="accent5">
            <a:hueOff val="-1073785"/>
            <a:satOff val="463"/>
            <a:lumOff val="-50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To be cost effective</a:t>
          </a:r>
          <a:endParaRPr lang="en-US" sz="2300" kern="1200"/>
        </a:p>
      </dsp:txBody>
      <dsp:txXfrm>
        <a:off x="2691541" y="2164682"/>
        <a:ext cx="2444055" cy="1466433"/>
      </dsp:txXfrm>
    </dsp:sp>
    <dsp:sp modelId="{ADC379FA-19A9-4FAC-BFE6-9BE33C7D6E7E}">
      <dsp:nvSpPr>
        <dsp:cNvPr id="0" name=""/>
        <dsp:cNvSpPr/>
      </dsp:nvSpPr>
      <dsp:spPr>
        <a:xfrm>
          <a:off x="5380002" y="2164682"/>
          <a:ext cx="2444055" cy="1466433"/>
        </a:xfrm>
        <a:prstGeom prst="rect">
          <a:avLst/>
        </a:prstGeom>
        <a:solidFill>
          <a:schemeClr val="accent5">
            <a:hueOff val="-1288542"/>
            <a:satOff val="555"/>
            <a:lumOff val="-605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To demonstrate our value</a:t>
          </a:r>
          <a:endParaRPr lang="en-US" sz="2300" kern="1200"/>
        </a:p>
      </dsp:txBody>
      <dsp:txXfrm>
        <a:off x="5380002" y="2164682"/>
        <a:ext cx="2444055" cy="1466433"/>
      </dsp:txXfrm>
    </dsp:sp>
    <dsp:sp modelId="{03A02EB6-5818-4E0F-B92A-48F4986E22E8}">
      <dsp:nvSpPr>
        <dsp:cNvPr id="0" name=""/>
        <dsp:cNvSpPr/>
      </dsp:nvSpPr>
      <dsp:spPr>
        <a:xfrm>
          <a:off x="8068463" y="2164682"/>
          <a:ext cx="2444055" cy="1466433"/>
        </a:xfrm>
        <a:prstGeom prst="rect">
          <a:avLst/>
        </a:prstGeom>
        <a:solidFill>
          <a:schemeClr val="accent5">
            <a:hueOff val="-1503299"/>
            <a:satOff val="648"/>
            <a:lumOff val="-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To strengthen our professional identity and credibility</a:t>
          </a:r>
          <a:endParaRPr lang="en-US" sz="2300" kern="1200"/>
        </a:p>
      </dsp:txBody>
      <dsp:txXfrm>
        <a:off x="8068463" y="2164682"/>
        <a:ext cx="2444055" cy="14664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2BC8A5-02C9-448A-B584-27122A02AC5B}" type="datetimeFigureOut">
              <a:rPr lang="en-GB" smtClean="0"/>
              <a:t>30/05/2025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D0FA3-3BCE-4F54-B0E5-244242FE46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04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38AC6D-1D1A-44E4-9CFF-5D14DCC6F3C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686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38AC6D-1D1A-44E4-9CFF-5D14DCC6F3C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2884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293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180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93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20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017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75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759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644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985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530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243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5520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2.png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4.m4a"/><Relationship Id="rId7" Type="http://schemas.openxmlformats.org/officeDocument/2006/relationships/image" Target="../media/image1.png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image" Target="../media/image3.jpe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audio" Target="../media/media5.m4a"/><Relationship Id="rId7" Type="http://schemas.openxmlformats.org/officeDocument/2006/relationships/diagramQuickStyle" Target="../diagrams/quickStyle1.xml"/><Relationship Id="rId2" Type="http://schemas.microsoft.com/office/2007/relationships/media" Target="../media/media5.m4a"/><Relationship Id="rId1" Type="http://schemas.openxmlformats.org/officeDocument/2006/relationships/tags" Target="../tags/tag3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2.png"/><Relationship Id="rId5" Type="http://schemas.openxmlformats.org/officeDocument/2006/relationships/diagramData" Target="../diagrams/data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15E4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A8FDA66-67B4-4DBE-8354-C26F91ADB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custGeom>
            <a:avLst/>
            <a:gdLst>
              <a:gd name="connsiteX0" fmla="*/ 0 w 12191999"/>
              <a:gd name="connsiteY0" fmla="*/ 0 h 6857999"/>
              <a:gd name="connsiteX1" fmla="*/ 12191999 w 12191999"/>
              <a:gd name="connsiteY1" fmla="*/ 0 h 6857999"/>
              <a:gd name="connsiteX2" fmla="*/ 12191999 w 12191999"/>
              <a:gd name="connsiteY2" fmla="*/ 6857999 h 6857999"/>
              <a:gd name="connsiteX3" fmla="*/ 0 w 12191999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7999">
                <a:moveTo>
                  <a:pt x="0" y="0"/>
                </a:moveTo>
                <a:lnTo>
                  <a:pt x="12191999" y="0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B2B1500-BB55-471C-8A9E-67288297E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9224"/>
            <a:ext cx="6305549" cy="6328777"/>
          </a:xfrm>
          <a:custGeom>
            <a:avLst/>
            <a:gdLst>
              <a:gd name="connsiteX0" fmla="*/ 0 w 4212773"/>
              <a:gd name="connsiteY0" fmla="*/ 0 h 6498740"/>
              <a:gd name="connsiteX1" fmla="*/ 159023 w 4212773"/>
              <a:gd name="connsiteY1" fmla="*/ 12872 h 6498740"/>
              <a:gd name="connsiteX2" fmla="*/ 1697597 w 4212773"/>
              <a:gd name="connsiteY2" fmla="*/ 306418 h 6498740"/>
              <a:gd name="connsiteX3" fmla="*/ 4047822 w 4212773"/>
              <a:gd name="connsiteY3" fmla="*/ 3511272 h 6498740"/>
              <a:gd name="connsiteX4" fmla="*/ 3551503 w 4212773"/>
              <a:gd name="connsiteY4" fmla="*/ 6184235 h 6498740"/>
              <a:gd name="connsiteX5" fmla="*/ 3163159 w 4212773"/>
              <a:gd name="connsiteY5" fmla="*/ 6459073 h 6498740"/>
              <a:gd name="connsiteX6" fmla="*/ 3092077 w 4212773"/>
              <a:gd name="connsiteY6" fmla="*/ 6498740 h 6498740"/>
              <a:gd name="connsiteX7" fmla="*/ 0 w 4212773"/>
              <a:gd name="connsiteY7" fmla="*/ 6498740 h 6498740"/>
              <a:gd name="connsiteX8" fmla="*/ 0 w 4212773"/>
              <a:gd name="connsiteY8" fmla="*/ 0 h 649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2773" h="6498740">
                <a:moveTo>
                  <a:pt x="0" y="0"/>
                </a:moveTo>
                <a:lnTo>
                  <a:pt x="159023" y="12872"/>
                </a:lnTo>
                <a:cubicBezTo>
                  <a:pt x="659101" y="63644"/>
                  <a:pt x="1176498" y="175345"/>
                  <a:pt x="1697597" y="306418"/>
                </a:cubicBezTo>
                <a:cubicBezTo>
                  <a:pt x="3312474" y="712392"/>
                  <a:pt x="3742395" y="1999786"/>
                  <a:pt x="4047822" y="3511272"/>
                </a:cubicBezTo>
                <a:cubicBezTo>
                  <a:pt x="4252232" y="4523358"/>
                  <a:pt x="4422733" y="5443193"/>
                  <a:pt x="3551503" y="6184235"/>
                </a:cubicBezTo>
                <a:cubicBezTo>
                  <a:pt x="3429343" y="6288166"/>
                  <a:pt x="3299185" y="6378784"/>
                  <a:pt x="3163159" y="6459073"/>
                </a:cubicBezTo>
                <a:lnTo>
                  <a:pt x="3092077" y="6498740"/>
                </a:lnTo>
                <a:lnTo>
                  <a:pt x="0" y="649874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045E22C-A99D-41BB-AF14-EF1B1E745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6525"/>
            <a:ext cx="6130391" cy="672147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7E38F7-EC70-01EC-C144-0517E6E83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299787"/>
            <a:ext cx="4572000" cy="22860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concept and value of evidence informed practice</a:t>
            </a:r>
          </a:p>
        </p:txBody>
      </p:sp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50378684-C89E-18DE-4D5A-32FB26890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088378"/>
            <a:ext cx="4565650" cy="1449593"/>
          </a:xfrm>
          <a:prstGeom prst="rect">
            <a:avLst/>
          </a:prstGeom>
        </p:spPr>
      </p:pic>
      <p:pic>
        <p:nvPicPr>
          <p:cNvPr id="52" name="Audio 51">
            <a:hlinkClick r:id="" action="ppaction://media"/>
            <a:extLst>
              <a:ext uri="{FF2B5EF4-FFF2-40B4-BE49-F238E27FC236}">
                <a16:creationId xmlns:a16="http://schemas.microsoft.com/office/drawing/2014/main" id="{ABDBC094-F601-AEB9-770C-DE024DAD24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1322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97"/>
    </mc:Choice>
    <mc:Fallback xmlns="">
      <p:transition spd="slow" advTm="91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39275-9868-72A4-C40F-E3A528224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accent5"/>
                </a:solidFill>
              </a:rPr>
              <a:t>Evidence-Based</a:t>
            </a:r>
            <a:r>
              <a:rPr lang="en-GB" dirty="0"/>
              <a:t> or </a:t>
            </a:r>
            <a:r>
              <a:rPr lang="en-GB" dirty="0">
                <a:solidFill>
                  <a:schemeClr val="accent3"/>
                </a:solidFill>
              </a:rPr>
              <a:t>Evidence Informed</a:t>
            </a:r>
            <a:r>
              <a:rPr lang="en-GB" dirty="0"/>
              <a:t>? What does it mean and how will it benefit my practice?</a:t>
            </a:r>
          </a:p>
        </p:txBody>
      </p:sp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9EDF206F-D516-C347-29FF-FE93973834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0" y="0"/>
            <a:ext cx="2932430" cy="932769"/>
          </a:xfrm>
          <a:prstGeom prst="rect">
            <a:avLst/>
          </a:prstGeom>
        </p:spPr>
      </p:pic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62B45D1F-FDC7-8926-92FC-129D79D4AF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3138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67"/>
    </mc:Choice>
    <mc:Fallback xmlns="">
      <p:transition spd="slow" advTm="120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57D18-A8AA-17DC-8ED8-8E60E2767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is it and where did it originate?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68C6B-15C4-67B5-A1F5-99D1E48EC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Evidenced-Based Practice (EBP) originated in the </a:t>
            </a:r>
            <a:r>
              <a:rPr lang="en-GB" b="1" dirty="0">
                <a:solidFill>
                  <a:schemeClr val="accent1">
                    <a:alpha val="70000"/>
                  </a:schemeClr>
                </a:solidFill>
              </a:rPr>
              <a:t>1980’s within medicine </a:t>
            </a:r>
            <a:r>
              <a:rPr lang="en-GB" dirty="0"/>
              <a:t>with calls for occupational therapists to use research to support their practice for over 35yrs - in a bid to enhance our professional identity and status (Ottenbacher, 1987)</a:t>
            </a:r>
          </a:p>
          <a:p>
            <a:r>
              <a:rPr lang="en-GB" dirty="0"/>
              <a:t>Originally described as the </a:t>
            </a:r>
            <a:r>
              <a:rPr lang="en-GB" b="1" dirty="0">
                <a:solidFill>
                  <a:schemeClr val="accent6">
                    <a:alpha val="70000"/>
                  </a:schemeClr>
                </a:solidFill>
              </a:rPr>
              <a:t>conscientious and explicit use of research evidence</a:t>
            </a:r>
            <a:r>
              <a:rPr lang="en-GB" dirty="0"/>
              <a:t> to support clinical judgements (Bennett and Bennett, 2000)</a:t>
            </a:r>
          </a:p>
          <a:p>
            <a:r>
              <a:rPr lang="en-GB" dirty="0"/>
              <a:t>Now the term evidence-based is applicable across healthcare professions to inform </a:t>
            </a:r>
            <a:r>
              <a:rPr lang="en-GB" b="1" dirty="0">
                <a:solidFill>
                  <a:schemeClr val="accent2">
                    <a:alpha val="70000"/>
                  </a:schemeClr>
                </a:solidFill>
              </a:rPr>
              <a:t>decision making, defend practice </a:t>
            </a:r>
            <a:r>
              <a:rPr lang="en-GB" dirty="0"/>
              <a:t>and provide </a:t>
            </a:r>
            <a:r>
              <a:rPr lang="en-GB" b="1" dirty="0">
                <a:solidFill>
                  <a:schemeClr val="accent2">
                    <a:alpha val="70000"/>
                  </a:schemeClr>
                </a:solidFill>
              </a:rPr>
              <a:t>clear rationale </a:t>
            </a:r>
            <a:r>
              <a:rPr lang="en-GB" dirty="0"/>
              <a:t>for actions taken with patients / service users (Aveyard et al., 2023)</a:t>
            </a:r>
          </a:p>
        </p:txBody>
      </p:sp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EBC732DA-97EE-2FE7-88E4-7B6C31EECD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0" y="0"/>
            <a:ext cx="2932430" cy="932769"/>
          </a:xfrm>
          <a:prstGeom prst="rect">
            <a:avLst/>
          </a:prstGeom>
        </p:spPr>
      </p:pic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7F2CCCB2-0F38-3297-9B9B-2B495982BB5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59543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261"/>
    </mc:Choice>
    <mc:Fallback xmlns="">
      <p:transition spd="slow" advTm="572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7" name="Content Placeholder 6" descr="Colorful wooden maze">
            <a:extLst>
              <a:ext uri="{FF2B5EF4-FFF2-40B4-BE49-F238E27FC236}">
                <a16:creationId xmlns:a16="http://schemas.microsoft.com/office/drawing/2014/main" id="{DC4CEBD8-AEA1-60FA-05F7-A9225C1E55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6" r="18683" b="2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633B38B-B87A-4288-A20F-0223A6C27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A3A20-625D-7F04-090D-8ED17554D0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82477" y="1873382"/>
            <a:ext cx="5561045" cy="402460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15000"/>
              </a:lnSpc>
            </a:pPr>
            <a:r>
              <a:rPr lang="en-US" sz="1700" dirty="0"/>
              <a:t>Is </a:t>
            </a:r>
            <a:r>
              <a:rPr lang="en-US" sz="1700" b="1" dirty="0"/>
              <a:t>informed</a:t>
            </a:r>
            <a:r>
              <a:rPr lang="en-US" sz="1700" dirty="0"/>
              <a:t> and </a:t>
            </a:r>
            <a:r>
              <a:rPr lang="en-US" sz="1700" b="1" dirty="0"/>
              <a:t>influenced</a:t>
            </a:r>
            <a:r>
              <a:rPr lang="en-US" sz="1700" dirty="0"/>
              <a:t> by:</a:t>
            </a:r>
          </a:p>
          <a:p>
            <a:pPr>
              <a:lnSpc>
                <a:spcPct val="115000"/>
              </a:lnSpc>
            </a:pPr>
            <a:r>
              <a:rPr lang="en-US" sz="1700" dirty="0"/>
              <a:t>The best research evidence</a:t>
            </a:r>
          </a:p>
          <a:p>
            <a:pPr>
              <a:lnSpc>
                <a:spcPct val="115000"/>
              </a:lnSpc>
            </a:pPr>
            <a:r>
              <a:rPr lang="en-US" sz="1700" dirty="0"/>
              <a:t>Clinical expertise and experience</a:t>
            </a:r>
          </a:p>
          <a:p>
            <a:pPr>
              <a:lnSpc>
                <a:spcPct val="115000"/>
              </a:lnSpc>
            </a:pPr>
            <a:r>
              <a:rPr lang="en-US" sz="1700" dirty="0"/>
              <a:t>The nature and philosophy of the practice context</a:t>
            </a:r>
          </a:p>
          <a:p>
            <a:pPr>
              <a:lnSpc>
                <a:spcPct val="115000"/>
              </a:lnSpc>
            </a:pPr>
            <a:r>
              <a:rPr lang="en-US" sz="1700" dirty="0"/>
              <a:t>Client values and circumstances</a:t>
            </a:r>
          </a:p>
          <a:p>
            <a:pPr>
              <a:lnSpc>
                <a:spcPct val="115000"/>
              </a:lnSpc>
            </a:pPr>
            <a:r>
              <a:rPr lang="en-US" sz="1700" dirty="0"/>
              <a:t>Reflective thinking</a:t>
            </a:r>
          </a:p>
          <a:p>
            <a:pPr>
              <a:lnSpc>
                <a:spcPct val="115000"/>
              </a:lnSpc>
            </a:pPr>
            <a:r>
              <a:rPr lang="en-US" sz="1700" dirty="0"/>
              <a:t>Professional reasoning</a:t>
            </a:r>
          </a:p>
          <a:p>
            <a:pPr>
              <a:lnSpc>
                <a:spcPct val="115000"/>
              </a:lnSpc>
            </a:pPr>
            <a:r>
              <a:rPr lang="en-US" sz="1700" b="1" dirty="0"/>
              <a:t>Together this helps to deliver a person-centered approach!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1400" dirty="0"/>
              <a:t>(Krueger </a:t>
            </a:r>
            <a:r>
              <a:rPr lang="en-US" sz="1400" i="1" dirty="0"/>
              <a:t>et al.</a:t>
            </a:r>
            <a:r>
              <a:rPr lang="en-US" sz="1400" dirty="0"/>
              <a:t>,</a:t>
            </a:r>
            <a:r>
              <a:rPr lang="en-US" sz="1400" i="1" dirty="0"/>
              <a:t> </a:t>
            </a:r>
            <a:r>
              <a:rPr lang="en-US" sz="1400" dirty="0"/>
              <a:t>2020; </a:t>
            </a:r>
            <a:r>
              <a:rPr lang="en-GB" sz="1400" dirty="0"/>
              <a:t>Plastow and Bryant, 2023</a:t>
            </a:r>
            <a:r>
              <a:rPr lang="en-US" sz="1400" dirty="0"/>
              <a:t>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1B0054-A035-0503-0988-05073F95F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960013"/>
            <a:ext cx="5334000" cy="7114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Evidence Informed Practice</a:t>
            </a:r>
          </a:p>
        </p:txBody>
      </p:sp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05EE07CF-768A-CFDD-53A3-55C7424AEB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68" y="0"/>
            <a:ext cx="2932430" cy="932769"/>
          </a:xfrm>
          <a:prstGeom prst="rect">
            <a:avLst/>
          </a:prstGeom>
        </p:spPr>
      </p:pic>
      <p:pic>
        <p:nvPicPr>
          <p:cNvPr id="26" name="Audio 25">
            <a:hlinkClick r:id="" action="ppaction://media"/>
            <a:extLst>
              <a:ext uri="{FF2B5EF4-FFF2-40B4-BE49-F238E27FC236}">
                <a16:creationId xmlns:a16="http://schemas.microsoft.com/office/drawing/2014/main" id="{D5341D60-2137-0754-A231-DE0C1E4102A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839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87"/>
    </mc:Choice>
    <mc:Fallback xmlns="">
      <p:transition spd="slow" advTm="60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DCBC2-1548-413C-21AF-CA275B5C8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26287" cy="1325563"/>
          </a:xfrm>
        </p:spPr>
        <p:txBody>
          <a:bodyPr>
            <a:normAutofit/>
          </a:bodyPr>
          <a:lstStyle/>
          <a:p>
            <a:r>
              <a:rPr lang="en-GB" dirty="0"/>
              <a:t>Why is it important to use evidence within our practice?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8BE58F2-0617-0BE1-1368-1A406130950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933285"/>
          <a:ext cx="10515600" cy="4084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D3DBDAA-3F05-DD81-AF13-1284DE629BFE}"/>
              </a:ext>
            </a:extLst>
          </p:cNvPr>
          <p:cNvSpPr txBox="1"/>
          <p:nvPr/>
        </p:nvSpPr>
        <p:spPr>
          <a:xfrm>
            <a:off x="838200" y="5846544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(Holm, 2000; Salls et al., 2009; Bannigan, 2014; COT, 2015; Hoffmann et al., 2017; Rice et al., 2019; RCOT, 2021; Glasdam et al., 2022) </a:t>
            </a:r>
          </a:p>
        </p:txBody>
      </p:sp>
      <p:pic>
        <p:nvPicPr>
          <p:cNvPr id="6" name="Picture 5" descr="A close-up of a logo&#10;&#10;AI-generated content may be incorrect.">
            <a:extLst>
              <a:ext uri="{FF2B5EF4-FFF2-40B4-BE49-F238E27FC236}">
                <a16:creationId xmlns:a16="http://schemas.microsoft.com/office/drawing/2014/main" id="{714DC128-348C-6964-53DD-4A52A2636A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0" y="0"/>
            <a:ext cx="2932430" cy="932769"/>
          </a:xfrm>
          <a:prstGeom prst="rect">
            <a:avLst/>
          </a:prstGeom>
        </p:spPr>
      </p:pic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1A950143-A956-9DA8-A27F-3341FE4AACA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070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433"/>
    </mc:Choice>
    <mc:Fallback xmlns="">
      <p:transition spd="slow" advTm="754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C1E6F02-1ED6-41BC-B5AB-634C72B50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graphicEl>
                                              <a:dgm id="{5C1E6F02-1ED6-41BC-B5AB-634C72B50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5C1E6F02-1ED6-41BC-B5AB-634C72B50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graphicEl>
                                              <a:dgm id="{5C1E6F02-1ED6-41BC-B5AB-634C72B507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4772E3C-BD94-4123-8F54-447E96038F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graphicEl>
                                              <a:dgm id="{24772E3C-BD94-4123-8F54-447E96038F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dgm id="{24772E3C-BD94-4123-8F54-447E96038F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24772E3C-BD94-4123-8F54-447E96038F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6C54170-A0C9-47FC-8C74-626B8E542B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graphicEl>
                                              <a:dgm id="{16C54170-A0C9-47FC-8C74-626B8E542B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graphicEl>
                                              <a:dgm id="{16C54170-A0C9-47FC-8C74-626B8E542B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16C54170-A0C9-47FC-8C74-626B8E542B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A112284-F161-4021-B1ED-4DF86DDC74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graphicEl>
                                              <a:dgm id="{CA112284-F161-4021-B1ED-4DF86DDC74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graphicEl>
                                              <a:dgm id="{CA112284-F161-4021-B1ED-4DF86DDC74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graphicEl>
                                              <a:dgm id="{CA112284-F161-4021-B1ED-4DF86DDC74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0B76932-854F-41A0-AE7D-8B77A1190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graphicEl>
                                              <a:dgm id="{90B76932-854F-41A0-AE7D-8B77A1190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graphicEl>
                                              <a:dgm id="{90B76932-854F-41A0-AE7D-8B77A1190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graphicEl>
                                              <a:dgm id="{90B76932-854F-41A0-AE7D-8B77A1190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A3AB121-A44D-4938-923A-57F45ADE23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>
                                            <p:graphicEl>
                                              <a:dgm id="{2A3AB121-A44D-4938-923A-57F45ADE23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>
                                            <p:graphicEl>
                                              <a:dgm id="{2A3AB121-A44D-4938-923A-57F45ADE23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graphicEl>
                                              <a:dgm id="{2A3AB121-A44D-4938-923A-57F45ADE23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DC379FA-19A9-4FAC-BFE6-9BE33C7D6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>
                                            <p:graphicEl>
                                              <a:dgm id="{ADC379FA-19A9-4FAC-BFE6-9BE33C7D6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>
                                            <p:graphicEl>
                                              <a:dgm id="{ADC379FA-19A9-4FAC-BFE6-9BE33C7D6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graphicEl>
                                              <a:dgm id="{ADC379FA-19A9-4FAC-BFE6-9BE33C7D6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3A02EB6-5818-4E0F-B92A-48F4986E22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>
                                            <p:graphicEl>
                                              <a:dgm id="{03A02EB6-5818-4E0F-B92A-48F4986E22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>
                                            <p:graphicEl>
                                              <a:dgm id="{03A02EB6-5818-4E0F-B92A-48F4986E22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graphicEl>
                                              <a:dgm id="{03A02EB6-5818-4E0F-B92A-48F4986E22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24.9|1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1|2.4|4.5|4.1|6.2|7.3|5.3|9.7|4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7.1|5.5|18.5|12.6|5.3|10.8|4"/>
</p:tagLst>
</file>

<file path=ppt/theme/theme1.xml><?xml version="1.0" encoding="utf-8"?>
<a:theme xmlns:a="http://schemas.openxmlformats.org/drawingml/2006/main" name="PebbleVTI">
  <a:themeElements>
    <a:clrScheme name="AnalogousFromRegularSeedLeftStep">
      <a:dk1>
        <a:srgbClr val="000000"/>
      </a:dk1>
      <a:lt1>
        <a:srgbClr val="FFFFFF"/>
      </a:lt1>
      <a:dk2>
        <a:srgbClr val="1B2830"/>
      </a:dk2>
      <a:lt2>
        <a:srgbClr val="F0F3F1"/>
      </a:lt2>
      <a:accent1>
        <a:srgbClr val="E32D9B"/>
      </a:accent1>
      <a:accent2>
        <a:srgbClr val="CD1BD1"/>
      </a:accent2>
      <a:accent3>
        <a:srgbClr val="932DE3"/>
      </a:accent3>
      <a:accent4>
        <a:srgbClr val="4E36D6"/>
      </a:accent4>
      <a:accent5>
        <a:srgbClr val="2D5EE3"/>
      </a:accent5>
      <a:accent6>
        <a:srgbClr val="1B98D1"/>
      </a:accent6>
      <a:hlink>
        <a:srgbClr val="349C5D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1F09CACB0A0E4EB6DC19DE5CE95EDB" ma:contentTypeVersion="11" ma:contentTypeDescription="Create a new document." ma:contentTypeScope="" ma:versionID="5d1a429c3fbfcdbbf1141f41cead6745">
  <xsd:schema xmlns:xsd="http://www.w3.org/2001/XMLSchema" xmlns:xs="http://www.w3.org/2001/XMLSchema" xmlns:p="http://schemas.microsoft.com/office/2006/metadata/properties" xmlns:ns2="a84b20fa-8214-4c3c-9a4e-8ffe3ac6ded8" xmlns:ns3="d35005b5-e763-42fe-9adc-8284de5cecf5" targetNamespace="http://schemas.microsoft.com/office/2006/metadata/properties" ma:root="true" ma:fieldsID="541d4047579fa0b9bacb1b6ffd8010b1" ns2:_="" ns3:_="">
    <xsd:import namespace="a84b20fa-8214-4c3c-9a4e-8ffe3ac6ded8"/>
    <xsd:import namespace="d35005b5-e763-42fe-9adc-8284de5cec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4b20fa-8214-4c3c-9a4e-8ffe3ac6de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64132ce-07c9-4c73-98e3-4e49eaeaa9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005b5-e763-42fe-9adc-8284de5cecf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0d539f8-ba77-4b5d-b7c8-41e200867520}" ma:internalName="TaxCatchAll" ma:showField="CatchAllData" ma:web="d35005b5-e763-42fe-9adc-8284de5cec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84b20fa-8214-4c3c-9a4e-8ffe3ac6ded8">
      <Terms xmlns="http://schemas.microsoft.com/office/infopath/2007/PartnerControls"/>
    </lcf76f155ced4ddcb4097134ff3c332f>
    <TaxCatchAll xmlns="d35005b5-e763-42fe-9adc-8284de5cecf5" xsi:nil="true"/>
  </documentManagement>
</p:properties>
</file>

<file path=customXml/itemProps1.xml><?xml version="1.0" encoding="utf-8"?>
<ds:datastoreItem xmlns:ds="http://schemas.openxmlformats.org/officeDocument/2006/customXml" ds:itemID="{632A4719-EDC2-41B1-A35F-7073FA39B062}"/>
</file>

<file path=customXml/itemProps2.xml><?xml version="1.0" encoding="utf-8"?>
<ds:datastoreItem xmlns:ds="http://schemas.openxmlformats.org/officeDocument/2006/customXml" ds:itemID="{D169B057-FACD-40A0-ABCA-3AC015E83E11}"/>
</file>

<file path=customXml/itemProps3.xml><?xml version="1.0" encoding="utf-8"?>
<ds:datastoreItem xmlns:ds="http://schemas.openxmlformats.org/officeDocument/2006/customXml" ds:itemID="{9E6FDFA7-75F1-4AEE-AEBE-F41AC07289E6}"/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287</Words>
  <Application>Microsoft Office PowerPoint</Application>
  <PresentationFormat>Widescreen</PresentationFormat>
  <Paragraphs>28</Paragraphs>
  <Slides>5</Slides>
  <Notes>2</Notes>
  <HiddenSlides>0</HiddenSlides>
  <MMClips>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Aptos</vt:lpstr>
      <vt:lpstr>Arial</vt:lpstr>
      <vt:lpstr>Avenir Next LT Pro</vt:lpstr>
      <vt:lpstr>Avenir Next LT Pro Light</vt:lpstr>
      <vt:lpstr>Calibri</vt:lpstr>
      <vt:lpstr>Sitka Subheading</vt:lpstr>
      <vt:lpstr>PebbleVTI</vt:lpstr>
      <vt:lpstr>The concept and value of evidence informed practice</vt:lpstr>
      <vt:lpstr>Evidence-Based or Evidence Informed? What does it mean and how will it benefit my practice?</vt:lpstr>
      <vt:lpstr>What is it and where did it originate?</vt:lpstr>
      <vt:lpstr>Evidence Informed Practice</vt:lpstr>
      <vt:lpstr>Why is it important to use evidence within our practice?</vt:lpstr>
    </vt:vector>
  </TitlesOfParts>
  <Company>St Georges, University of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Mandy Graham</dc:creator>
  <cp:lastModifiedBy>Lisa Taylor</cp:lastModifiedBy>
  <cp:revision>1</cp:revision>
  <dcterms:created xsi:type="dcterms:W3CDTF">2025-05-12T07:59:06Z</dcterms:created>
  <dcterms:modified xsi:type="dcterms:W3CDTF">2025-05-30T13:08:10Z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0x010100551F09CACB0A0E4EB6DC19DE5CE95EDB</vt:lpwstr>
  </property>
</Properties>
</file>